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theme+xml" PartName="/ppt/theme/theme3.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theme+xml" PartName="/ppt/theme/theme4.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theme+xml" PartName="/ppt/theme/theme5.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theme+xml" PartName="/ppt/theme/theme6.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theme+xml" PartName="/ppt/theme/theme7.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26" r:id="rId6"/>
    <p:sldMasterId id="2147483739" r:id="rId7"/>
    <p:sldMasterId id="2147483752" r:id="rId8"/>
  </p:sldMasterIdLst>
  <p:notesMasterIdLst>
    <p:notesMasterId r:id="rId66"/>
  </p:notesMasterIdLst>
  <p:sldIdLst>
    <p:sldId id="256" r:id="rId9"/>
    <p:sldId id="257" r:id="rId10"/>
    <p:sldId id="259" r:id="rId11"/>
    <p:sldId id="343" r:id="rId12"/>
    <p:sldId id="260" r:id="rId13"/>
    <p:sldId id="261" r:id="rId14"/>
    <p:sldId id="335" r:id="rId15"/>
    <p:sldId id="263" r:id="rId16"/>
    <p:sldId id="264" r:id="rId17"/>
    <p:sldId id="336" r:id="rId18"/>
    <p:sldId id="268" r:id="rId19"/>
    <p:sldId id="337" r:id="rId20"/>
    <p:sldId id="265" r:id="rId21"/>
    <p:sldId id="269" r:id="rId22"/>
    <p:sldId id="344" r:id="rId23"/>
    <p:sldId id="338" r:id="rId24"/>
    <p:sldId id="270" r:id="rId25"/>
    <p:sldId id="319" r:id="rId26"/>
    <p:sldId id="320" r:id="rId27"/>
    <p:sldId id="271" r:id="rId28"/>
    <p:sldId id="324" r:id="rId29"/>
    <p:sldId id="325" r:id="rId30"/>
    <p:sldId id="285" r:id="rId31"/>
    <p:sldId id="286" r:id="rId32"/>
    <p:sldId id="287" r:id="rId33"/>
    <p:sldId id="288" r:id="rId34"/>
    <p:sldId id="289" r:id="rId35"/>
    <p:sldId id="291" r:id="rId36"/>
    <p:sldId id="292" r:id="rId37"/>
    <p:sldId id="293" r:id="rId38"/>
    <p:sldId id="294" r:id="rId39"/>
    <p:sldId id="295" r:id="rId40"/>
    <p:sldId id="298" r:id="rId41"/>
    <p:sldId id="329" r:id="rId42"/>
    <p:sldId id="299" r:id="rId43"/>
    <p:sldId id="330" r:id="rId44"/>
    <p:sldId id="301" r:id="rId45"/>
    <p:sldId id="304" r:id="rId46"/>
    <p:sldId id="305" r:id="rId47"/>
    <p:sldId id="345" r:id="rId48"/>
    <p:sldId id="340" r:id="rId49"/>
    <p:sldId id="307" r:id="rId50"/>
    <p:sldId id="341" r:id="rId51"/>
    <p:sldId id="342" r:id="rId52"/>
    <p:sldId id="306" r:id="rId53"/>
    <p:sldId id="339" r:id="rId54"/>
    <p:sldId id="308" r:id="rId55"/>
    <p:sldId id="331" r:id="rId56"/>
    <p:sldId id="310" r:id="rId57"/>
    <p:sldId id="332" r:id="rId58"/>
    <p:sldId id="311" r:id="rId59"/>
    <p:sldId id="333" r:id="rId60"/>
    <p:sldId id="313" r:id="rId61"/>
    <p:sldId id="334" r:id="rId62"/>
    <p:sldId id="346" r:id="rId63"/>
    <p:sldId id="317" r:id="rId64"/>
    <p:sldId id="318" r:id="rId65"/>
  </p:sldIdLst>
  <p:sldSz cx="12192000" cy="6858000"/>
  <p:notesSz cx="9388475" cy="71024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autoAdjust="0"/>
    <p:restoredTop sz="94463" autoAdjust="0"/>
  </p:normalViewPr>
  <p:slideViewPr>
    <p:cSldViewPr>
      <p:cViewPr varScale="1">
        <p:scale>
          <a:sx n="134" d="100"/>
          <a:sy n="134" d="100"/>
        </p:scale>
        <p:origin x="216" y="4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2019</c:v>
                </c:pt>
              </c:strCache>
            </c:strRef>
          </c:tx>
          <c:invertIfNegative val="0"/>
          <c:cat>
            <c:strRef>
              <c:f>Лист1!$A$2:$A$5</c:f>
              <c:strCache>
                <c:ptCount val="4"/>
                <c:pt idx="0">
                  <c:v>Виконання бюджету</c:v>
                </c:pt>
                <c:pt idx="1">
                  <c:v>Власні надходження</c:v>
                </c:pt>
                <c:pt idx="2">
                  <c:v>Видатки</c:v>
                </c:pt>
                <c:pt idx="3">
                  <c:v>Освіта, соцзахист, медицина</c:v>
                </c:pt>
              </c:strCache>
            </c:strRef>
          </c:cat>
          <c:val>
            <c:numRef>
              <c:f>Лист1!$B$2:$B$5</c:f>
              <c:numCache>
                <c:formatCode>General</c:formatCode>
                <c:ptCount val="4"/>
                <c:pt idx="0">
                  <c:v>101.3</c:v>
                </c:pt>
                <c:pt idx="1">
                  <c:v>204.3</c:v>
                </c:pt>
                <c:pt idx="2">
                  <c:v>235.5</c:v>
                </c:pt>
                <c:pt idx="3">
                  <c:v>90.4</c:v>
                </c:pt>
              </c:numCache>
            </c:numRef>
          </c:val>
          <c:extLst>
            <c:ext xmlns:c16="http://schemas.microsoft.com/office/drawing/2014/chart" uri="{C3380CC4-5D6E-409C-BE32-E72D297353CC}">
              <c16:uniqueId val="{00000000-F39B-481D-BB19-7C9EC3A1A094}"/>
            </c:ext>
          </c:extLst>
        </c:ser>
        <c:ser>
          <c:idx val="1"/>
          <c:order val="1"/>
          <c:tx>
            <c:strRef>
              <c:f>Лист1!$C$1</c:f>
              <c:strCache>
                <c:ptCount val="1"/>
                <c:pt idx="0">
                  <c:v>2020</c:v>
                </c:pt>
              </c:strCache>
            </c:strRef>
          </c:tx>
          <c:invertIfNegative val="0"/>
          <c:cat>
            <c:strRef>
              <c:f>Лист1!$A$2:$A$5</c:f>
              <c:strCache>
                <c:ptCount val="4"/>
                <c:pt idx="0">
                  <c:v>Виконання бюджету</c:v>
                </c:pt>
                <c:pt idx="1">
                  <c:v>Власні надходження</c:v>
                </c:pt>
                <c:pt idx="2">
                  <c:v>Видатки</c:v>
                </c:pt>
                <c:pt idx="3">
                  <c:v>Освіта, соцзахист, медицина</c:v>
                </c:pt>
              </c:strCache>
            </c:strRef>
          </c:cat>
          <c:val>
            <c:numRef>
              <c:f>Лист1!$C$2:$C$5</c:f>
              <c:numCache>
                <c:formatCode>General</c:formatCode>
                <c:ptCount val="4"/>
                <c:pt idx="0">
                  <c:v>97</c:v>
                </c:pt>
                <c:pt idx="1">
                  <c:v>249.2</c:v>
                </c:pt>
                <c:pt idx="2">
                  <c:v>335.3</c:v>
                </c:pt>
                <c:pt idx="3">
                  <c:v>210</c:v>
                </c:pt>
              </c:numCache>
            </c:numRef>
          </c:val>
          <c:extLst>
            <c:ext xmlns:c16="http://schemas.microsoft.com/office/drawing/2014/chart" uri="{C3380CC4-5D6E-409C-BE32-E72D297353CC}">
              <c16:uniqueId val="{00000001-F39B-481D-BB19-7C9EC3A1A094}"/>
            </c:ext>
          </c:extLst>
        </c:ser>
        <c:ser>
          <c:idx val="2"/>
          <c:order val="2"/>
          <c:tx>
            <c:strRef>
              <c:f>Лист1!$D$1</c:f>
              <c:strCache>
                <c:ptCount val="1"/>
                <c:pt idx="0">
                  <c:v>Ряд 3</c:v>
                </c:pt>
              </c:strCache>
            </c:strRef>
          </c:tx>
          <c:invertIfNegative val="0"/>
          <c:cat>
            <c:strRef>
              <c:f>Лист1!$A$2:$A$5</c:f>
              <c:strCache>
                <c:ptCount val="4"/>
                <c:pt idx="0">
                  <c:v>Виконання бюджету</c:v>
                </c:pt>
                <c:pt idx="1">
                  <c:v>Власні надходження</c:v>
                </c:pt>
                <c:pt idx="2">
                  <c:v>Видатки</c:v>
                </c:pt>
                <c:pt idx="3">
                  <c:v>Освіта, соцзахист, медицина</c:v>
                </c:pt>
              </c:strCache>
            </c:strRef>
          </c:cat>
          <c:val>
            <c:numRef>
              <c:f>Лист1!$D$2:$D$5</c:f>
              <c:numCache>
                <c:formatCode>General</c:formatCode>
                <c:ptCount val="4"/>
              </c:numCache>
            </c:numRef>
          </c:val>
          <c:extLst>
            <c:ext xmlns:c16="http://schemas.microsoft.com/office/drawing/2014/chart" uri="{C3380CC4-5D6E-409C-BE32-E72D297353CC}">
              <c16:uniqueId val="{00000002-F39B-481D-BB19-7C9EC3A1A094}"/>
            </c:ext>
          </c:extLst>
        </c:ser>
        <c:dLbls>
          <c:showLegendKey val="0"/>
          <c:showVal val="0"/>
          <c:showCatName val="0"/>
          <c:showSerName val="0"/>
          <c:showPercent val="0"/>
          <c:showBubbleSize val="0"/>
        </c:dLbls>
        <c:gapWidth val="150"/>
        <c:shape val="cylinder"/>
        <c:axId val="104622336"/>
        <c:axId val="31326592"/>
        <c:axId val="0"/>
      </c:bar3DChart>
      <c:catAx>
        <c:axId val="104622336"/>
        <c:scaling>
          <c:orientation val="minMax"/>
        </c:scaling>
        <c:delete val="0"/>
        <c:axPos val="b"/>
        <c:numFmt formatCode="General" sourceLinked="0"/>
        <c:majorTickMark val="out"/>
        <c:minorTickMark val="none"/>
        <c:tickLblPos val="nextTo"/>
        <c:crossAx val="31326592"/>
        <c:crosses val="autoZero"/>
        <c:auto val="1"/>
        <c:lblAlgn val="ctr"/>
        <c:lblOffset val="100"/>
        <c:noMultiLvlLbl val="0"/>
      </c:catAx>
      <c:valAx>
        <c:axId val="31326592"/>
        <c:scaling>
          <c:orientation val="minMax"/>
        </c:scaling>
        <c:delete val="0"/>
        <c:axPos val="l"/>
        <c:majorGridlines/>
        <c:numFmt formatCode="General" sourceLinked="1"/>
        <c:majorTickMark val="out"/>
        <c:minorTickMark val="none"/>
        <c:tickLblPos val="nextTo"/>
        <c:crossAx val="104622336"/>
        <c:crosses val="autoZero"/>
        <c:crossBetween val="between"/>
      </c:valAx>
    </c:plotArea>
    <c:legend>
      <c:legendPos val="r"/>
      <c:overlay val="0"/>
    </c:legend>
    <c:plotVisOnly val="1"/>
    <c:dispBlanksAs val="gap"/>
    <c:showDLblsOverMax val="0"/>
  </c:chart>
  <c:txPr>
    <a:bodyPr/>
    <a:lstStyle/>
    <a:p>
      <a:pPr>
        <a:defRPr sz="1800"/>
      </a:pPr>
      <a:endParaRPr lang="en-UA"/>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1107000" y="812520"/>
            <a:ext cx="5345280" cy="4008960"/>
          </a:xfrm>
          <a:prstGeom prst="rect">
            <a:avLst/>
          </a:prstGeom>
        </p:spPr>
        <p:txBody>
          <a:bodyPr lIns="0" tIns="0" rIns="0" bIns="0" anchor="ctr"/>
          <a:lstStyle/>
          <a:p>
            <a:r>
              <a:rPr lang="en-US" sz="1800" b="0" strike="noStrike" spc="-1">
                <a:solidFill>
                  <a:srgbClr val="000000"/>
                </a:solidFill>
                <a:latin typeface="Segoe UI"/>
              </a:rPr>
              <a:t>Для перемещения страницы щёлкните мышью</a:t>
            </a:r>
          </a:p>
        </p:txBody>
      </p:sp>
      <p:sp>
        <p:nvSpPr>
          <p:cNvPr id="392" name="PlaceHolder 2"/>
          <p:cNvSpPr>
            <a:spLocks noGrp="1"/>
          </p:cNvSpPr>
          <p:nvPr>
            <p:ph type="body"/>
          </p:nvPr>
        </p:nvSpPr>
        <p:spPr>
          <a:xfrm>
            <a:off x="756000" y="5078520"/>
            <a:ext cx="6047640" cy="4811040"/>
          </a:xfrm>
          <a:prstGeom prst="rect">
            <a:avLst/>
          </a:prstGeom>
        </p:spPr>
        <p:txBody>
          <a:bodyPr lIns="0" tIns="0" rIns="0" bIns="0"/>
          <a:lstStyle/>
          <a:p>
            <a:r>
              <a:rPr lang="ru-RU" sz="2000" b="0" strike="noStrike" spc="-1">
                <a:latin typeface="Arial"/>
              </a:rPr>
              <a:t>Для правки формата примечаний щёлкните мышью</a:t>
            </a:r>
          </a:p>
        </p:txBody>
      </p:sp>
      <p:sp>
        <p:nvSpPr>
          <p:cNvPr id="393" name="PlaceHolder 3"/>
          <p:cNvSpPr>
            <a:spLocks noGrp="1"/>
          </p:cNvSpPr>
          <p:nvPr>
            <p:ph type="hdr"/>
          </p:nvPr>
        </p:nvSpPr>
        <p:spPr>
          <a:xfrm>
            <a:off x="0" y="0"/>
            <a:ext cx="3280680" cy="534240"/>
          </a:xfrm>
          <a:prstGeom prst="rect">
            <a:avLst/>
          </a:prstGeom>
        </p:spPr>
        <p:txBody>
          <a:bodyPr lIns="0" tIns="0" rIns="0" bIns="0"/>
          <a:lstStyle/>
          <a:p>
            <a:r>
              <a:rPr lang="ru-RU" sz="1400" b="0" strike="noStrike" spc="-1">
                <a:latin typeface="Times New Roman"/>
              </a:rPr>
              <a:t>&lt;верхний колонтитул&gt;</a:t>
            </a:r>
          </a:p>
        </p:txBody>
      </p:sp>
      <p:sp>
        <p:nvSpPr>
          <p:cNvPr id="394" name="PlaceHolder 4"/>
          <p:cNvSpPr>
            <a:spLocks noGrp="1"/>
          </p:cNvSpPr>
          <p:nvPr>
            <p:ph type="dt"/>
          </p:nvPr>
        </p:nvSpPr>
        <p:spPr>
          <a:xfrm>
            <a:off x="4278960" y="0"/>
            <a:ext cx="3280680" cy="534240"/>
          </a:xfrm>
          <a:prstGeom prst="rect">
            <a:avLst/>
          </a:prstGeom>
        </p:spPr>
        <p:txBody>
          <a:bodyPr lIns="0" tIns="0" rIns="0" bIns="0"/>
          <a:lstStyle/>
          <a:p>
            <a:pPr algn="r"/>
            <a:r>
              <a:rPr lang="ru-RU" sz="1400" b="0" strike="noStrike" spc="-1">
                <a:latin typeface="Times New Roman"/>
              </a:rPr>
              <a:t>&lt;дата/время&gt;</a:t>
            </a:r>
          </a:p>
        </p:txBody>
      </p:sp>
      <p:sp>
        <p:nvSpPr>
          <p:cNvPr id="395" name="PlaceHolder 5"/>
          <p:cNvSpPr>
            <a:spLocks noGrp="1"/>
          </p:cNvSpPr>
          <p:nvPr>
            <p:ph type="ftr"/>
          </p:nvPr>
        </p:nvSpPr>
        <p:spPr>
          <a:xfrm>
            <a:off x="0" y="10157400"/>
            <a:ext cx="3280680" cy="534240"/>
          </a:xfrm>
          <a:prstGeom prst="rect">
            <a:avLst/>
          </a:prstGeom>
        </p:spPr>
        <p:txBody>
          <a:bodyPr lIns="0" tIns="0" rIns="0" bIns="0" anchor="b"/>
          <a:lstStyle/>
          <a:p>
            <a:r>
              <a:rPr lang="ru-RU" sz="1400" b="0" strike="noStrike" spc="-1">
                <a:latin typeface="Times New Roman"/>
              </a:rPr>
              <a:t>&lt;нижний колонтитул&gt;</a:t>
            </a:r>
          </a:p>
        </p:txBody>
      </p:sp>
      <p:sp>
        <p:nvSpPr>
          <p:cNvPr id="396" name="PlaceHolder 6"/>
          <p:cNvSpPr>
            <a:spLocks noGrp="1"/>
          </p:cNvSpPr>
          <p:nvPr>
            <p:ph type="sldNum"/>
          </p:nvPr>
        </p:nvSpPr>
        <p:spPr>
          <a:xfrm>
            <a:off x="4278960" y="10157400"/>
            <a:ext cx="3280680" cy="534240"/>
          </a:xfrm>
          <a:prstGeom prst="rect">
            <a:avLst/>
          </a:prstGeom>
        </p:spPr>
        <p:txBody>
          <a:bodyPr lIns="0" tIns="0" rIns="0" bIns="0" anchor="b"/>
          <a:lstStyle/>
          <a:p>
            <a:pPr algn="r"/>
            <a:fld id="{9CCC3D74-51FB-4AA1-8FB8-BBF07EE379AE}" type="slidenum">
              <a:rPr lang="ru-RU" sz="1400" b="0" strike="noStrike" spc="-1">
                <a:latin typeface="Times New Roman"/>
              </a:rPr>
              <a:t>‹#›</a:t>
            </a:fld>
            <a:endParaRPr lang="ru-RU" sz="1400" b="0" strike="noStrike" spc="-1">
              <a:latin typeface="Times New Roman"/>
            </a:endParaRPr>
          </a:p>
        </p:txBody>
      </p:sp>
    </p:spTree>
    <p:extLst>
      <p:ext uri="{BB962C8B-B14F-4D97-AF65-F5344CB8AC3E}">
        <p14:creationId xmlns:p14="http://schemas.microsoft.com/office/powerpoint/2010/main" val="87923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noRot="1" noChangeAspect="1"/>
          </p:cNvSpPr>
          <p:nvPr>
            <p:ph type="sldImg"/>
          </p:nvPr>
        </p:nvSpPr>
        <p:spPr>
          <a:xfrm>
            <a:off x="2563813" y="887413"/>
            <a:ext cx="4260850" cy="2397125"/>
          </a:xfrm>
          <a:prstGeom prst="rect">
            <a:avLst/>
          </a:prstGeom>
        </p:spPr>
      </p:sp>
      <p:sp>
        <p:nvSpPr>
          <p:cNvPr id="770"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dirty="0">
              <a:latin typeface="Arial"/>
            </a:endParaRPr>
          </a:p>
        </p:txBody>
      </p:sp>
      <p:sp>
        <p:nvSpPr>
          <p:cNvPr id="771" name="TextShape 3"/>
          <p:cNvSpPr txBox="1"/>
          <p:nvPr/>
        </p:nvSpPr>
        <p:spPr>
          <a:xfrm>
            <a:off x="5317920" y="6746040"/>
            <a:ext cx="4068000" cy="356040"/>
          </a:xfrm>
          <a:prstGeom prst="rect">
            <a:avLst/>
          </a:prstGeom>
          <a:noFill/>
          <a:ln>
            <a:noFill/>
          </a:ln>
        </p:spPr>
        <p:txBody>
          <a:bodyPr lIns="90000" tIns="45000" rIns="90000" bIns="45000"/>
          <a:lstStyle/>
          <a:p>
            <a:fld id="{9AF30675-B66C-457B-8B6E-4E14318E94B4}" type="slidenum">
              <a:rPr lang="ru-RU" sz="1800" b="0" strike="noStrike" spc="-1">
                <a:solidFill>
                  <a:srgbClr val="000000"/>
                </a:solidFill>
                <a:latin typeface="+mn-lt"/>
                <a:ea typeface="+mn-ea"/>
              </a:rPr>
              <a:t>1</a:t>
            </a:fld>
            <a:endParaRPr lang="ru-RU" sz="18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PlaceHolder 1"/>
          <p:cNvSpPr>
            <a:spLocks noGrp="1" noRot="1" noChangeAspect="1"/>
          </p:cNvSpPr>
          <p:nvPr>
            <p:ph type="sldImg"/>
          </p:nvPr>
        </p:nvSpPr>
        <p:spPr>
          <a:xfrm>
            <a:off x="2563813" y="887413"/>
            <a:ext cx="4260850" cy="2397125"/>
          </a:xfrm>
          <a:prstGeom prst="rect">
            <a:avLst/>
          </a:prstGeom>
        </p:spPr>
      </p:sp>
      <p:sp>
        <p:nvSpPr>
          <p:cNvPr id="773"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dirty="0">
              <a:latin typeface="Arial"/>
            </a:endParaRPr>
          </a:p>
        </p:txBody>
      </p:sp>
      <p:sp>
        <p:nvSpPr>
          <p:cNvPr id="774" name="TextShape 3"/>
          <p:cNvSpPr txBox="1"/>
          <p:nvPr/>
        </p:nvSpPr>
        <p:spPr>
          <a:xfrm>
            <a:off x="5317920" y="6746040"/>
            <a:ext cx="4068000" cy="356040"/>
          </a:xfrm>
          <a:prstGeom prst="rect">
            <a:avLst/>
          </a:prstGeom>
          <a:noFill/>
          <a:ln>
            <a:noFill/>
          </a:ln>
        </p:spPr>
        <p:txBody>
          <a:bodyPr lIns="90000" tIns="45000" rIns="90000" bIns="45000"/>
          <a:lstStyle/>
          <a:p>
            <a:fld id="{34D099A6-83D3-40E2-9EFA-A8B9B8195810}" type="slidenum">
              <a:rPr lang="ru-RU" sz="1800" b="0" strike="noStrike" spc="-1">
                <a:solidFill>
                  <a:srgbClr val="000000"/>
                </a:solidFill>
                <a:latin typeface="+mn-lt"/>
                <a:ea typeface="+mn-ea"/>
              </a:rPr>
              <a:t>2</a:t>
            </a:fld>
            <a:endParaRPr lang="ru-RU" sz="18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PlaceHolder 1"/>
          <p:cNvSpPr>
            <a:spLocks noGrp="1" noRot="1" noChangeAspect="1"/>
          </p:cNvSpPr>
          <p:nvPr>
            <p:ph type="sldImg"/>
          </p:nvPr>
        </p:nvSpPr>
        <p:spPr>
          <a:xfrm>
            <a:off x="2563813" y="887413"/>
            <a:ext cx="4260850" cy="2397125"/>
          </a:xfrm>
          <a:prstGeom prst="rect">
            <a:avLst/>
          </a:prstGeom>
        </p:spPr>
      </p:sp>
      <p:sp>
        <p:nvSpPr>
          <p:cNvPr id="776"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a:latin typeface="Arial"/>
            </a:endParaRPr>
          </a:p>
        </p:txBody>
      </p:sp>
      <p:sp>
        <p:nvSpPr>
          <p:cNvPr id="777" name="TextShape 3"/>
          <p:cNvSpPr txBox="1"/>
          <p:nvPr/>
        </p:nvSpPr>
        <p:spPr>
          <a:xfrm>
            <a:off x="0" y="0"/>
            <a:ext cx="4068000" cy="356040"/>
          </a:xfrm>
          <a:prstGeom prst="rect">
            <a:avLst/>
          </a:prstGeom>
          <a:noFill/>
          <a:ln>
            <a:noFill/>
          </a:ln>
        </p:spPr>
        <p:txBody>
          <a:bodyPr lIns="90000" tIns="45000" rIns="90000" bIns="45000"/>
          <a:lstStyle/>
          <a:p>
            <a:endParaRPr lang="ru-RU" sz="2400" b="0" strike="noStrike" spc="-1">
              <a:latin typeface="Times New Roman"/>
            </a:endParaRPr>
          </a:p>
        </p:txBody>
      </p:sp>
      <p:sp>
        <p:nvSpPr>
          <p:cNvPr id="778" name="TextShape 4"/>
          <p:cNvSpPr txBox="1"/>
          <p:nvPr/>
        </p:nvSpPr>
        <p:spPr>
          <a:xfrm>
            <a:off x="0" y="6746040"/>
            <a:ext cx="4068000" cy="356040"/>
          </a:xfrm>
          <a:prstGeom prst="rect">
            <a:avLst/>
          </a:prstGeom>
          <a:noFill/>
          <a:ln>
            <a:noFill/>
          </a:ln>
        </p:spPr>
        <p:txBody>
          <a:bodyPr lIns="90000" tIns="45000" rIns="90000" bIns="45000"/>
          <a:lstStyle/>
          <a:p>
            <a:pPr>
              <a:lnSpc>
                <a:spcPct val="100000"/>
              </a:lnSpc>
            </a:pPr>
            <a:r>
              <a:rPr lang="ru-RU" sz="400" b="0" strike="noStrike" spc="-1">
                <a:solidFill>
                  <a:srgbClr val="000000"/>
                </a:solidFill>
                <a:latin typeface="Segoe UI"/>
                <a:ea typeface="Segoe UI"/>
              </a:rPr>
              <a:t>© 2014 Microsoft Corporation. All rights reserved. MICROSOFT MAKES NO WARRANTIES, EXPRESS, IMPLIED OR STATUTORY, AS TO THE INFORMATION IN THIS PRESENTATION.</a:t>
            </a:r>
            <a:endParaRPr lang="ru-RU" sz="400" b="0" strike="noStrike" spc="-1">
              <a:latin typeface="Times New Roman"/>
            </a:endParaRPr>
          </a:p>
        </p:txBody>
      </p:sp>
      <p:sp>
        <p:nvSpPr>
          <p:cNvPr id="779" name="TextShape 5"/>
          <p:cNvSpPr txBox="1"/>
          <p:nvPr/>
        </p:nvSpPr>
        <p:spPr>
          <a:xfrm>
            <a:off x="5317920" y="0"/>
            <a:ext cx="4068000" cy="356040"/>
          </a:xfrm>
          <a:prstGeom prst="rect">
            <a:avLst/>
          </a:prstGeom>
          <a:noFill/>
          <a:ln>
            <a:noFill/>
          </a:ln>
        </p:spPr>
        <p:txBody>
          <a:bodyPr lIns="90000" tIns="45000" rIns="90000" bIns="45000"/>
          <a:lstStyle/>
          <a:p>
            <a:pPr>
              <a:lnSpc>
                <a:spcPct val="100000"/>
              </a:lnSpc>
            </a:pPr>
            <a:fld id="{FB9B4ACE-5E4F-463C-A2DC-D719FE68C88F}" type="datetime">
              <a:rPr lang="ru-RU" sz="1800" b="0" strike="noStrike" spc="-1">
                <a:solidFill>
                  <a:srgbClr val="000000"/>
                </a:solidFill>
                <a:latin typeface="+mn-lt"/>
                <a:ea typeface="+mn-ea"/>
              </a:rPr>
              <a:t>09.03.2021</a:t>
            </a:fld>
            <a:r>
              <a:rPr lang="ru-RU" sz="1800" b="0" strike="noStrike" spc="-1">
                <a:solidFill>
                  <a:srgbClr val="000000"/>
                </a:solidFill>
                <a:latin typeface="+mn-lt"/>
                <a:ea typeface="+mn-ea"/>
              </a:rPr>
              <a:t> </a:t>
            </a:r>
            <a:fld id="{D582AC49-DF85-41E1-91DF-3C6A879FCA3A}" type="datetime11">
              <a:rPr lang="ru-RU" sz="1800" b="0" strike="noStrike" spc="-1">
                <a:solidFill>
                  <a:srgbClr val="000000"/>
                </a:solidFill>
                <a:latin typeface="+mn-lt"/>
                <a:ea typeface="+mn-ea"/>
              </a:rPr>
              <a:t>09:58:46</a:t>
            </a:fld>
            <a:endParaRPr lang="ru-RU" sz="1800" b="0" strike="noStrike" spc="-1">
              <a:latin typeface="Times New Roman"/>
            </a:endParaRPr>
          </a:p>
        </p:txBody>
      </p:sp>
      <p:sp>
        <p:nvSpPr>
          <p:cNvPr id="780" name="TextShape 6"/>
          <p:cNvSpPr txBox="1"/>
          <p:nvPr/>
        </p:nvSpPr>
        <p:spPr>
          <a:xfrm>
            <a:off x="5317920" y="6746040"/>
            <a:ext cx="4068000" cy="356040"/>
          </a:xfrm>
          <a:prstGeom prst="rect">
            <a:avLst/>
          </a:prstGeom>
          <a:noFill/>
          <a:ln>
            <a:noFill/>
          </a:ln>
        </p:spPr>
        <p:txBody>
          <a:bodyPr lIns="90000" tIns="45000" rIns="90000" bIns="45000"/>
          <a:lstStyle/>
          <a:p>
            <a:pPr>
              <a:lnSpc>
                <a:spcPct val="100000"/>
              </a:lnSpc>
            </a:pPr>
            <a:fld id="{4E6A9DB0-1854-4ADF-AB18-3FBEEDF9C76F}" type="slidenum">
              <a:rPr lang="ru-RU" sz="1800" b="0" strike="noStrike" spc="-1">
                <a:solidFill>
                  <a:srgbClr val="000000"/>
                </a:solidFill>
                <a:latin typeface="+mn-lt"/>
                <a:ea typeface="+mn-ea"/>
              </a:rPr>
              <a:t>11</a:t>
            </a:fld>
            <a:endParaRPr lang="ru-RU" sz="18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PlaceHolder 1"/>
          <p:cNvSpPr>
            <a:spLocks noGrp="1" noRot="1" noChangeAspect="1"/>
          </p:cNvSpPr>
          <p:nvPr>
            <p:ph type="sldImg"/>
          </p:nvPr>
        </p:nvSpPr>
        <p:spPr>
          <a:xfrm>
            <a:off x="2563813" y="887413"/>
            <a:ext cx="4260850" cy="2397125"/>
          </a:xfrm>
          <a:prstGeom prst="rect">
            <a:avLst/>
          </a:prstGeom>
        </p:spPr>
      </p:sp>
      <p:sp>
        <p:nvSpPr>
          <p:cNvPr id="782"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a:latin typeface="Arial"/>
            </a:endParaRPr>
          </a:p>
        </p:txBody>
      </p:sp>
      <p:sp>
        <p:nvSpPr>
          <p:cNvPr id="783" name="TextShape 3"/>
          <p:cNvSpPr txBox="1"/>
          <p:nvPr/>
        </p:nvSpPr>
        <p:spPr>
          <a:xfrm>
            <a:off x="5317920" y="6746040"/>
            <a:ext cx="4068000" cy="356040"/>
          </a:xfrm>
          <a:prstGeom prst="rect">
            <a:avLst/>
          </a:prstGeom>
          <a:noFill/>
          <a:ln>
            <a:noFill/>
          </a:ln>
        </p:spPr>
        <p:txBody>
          <a:bodyPr lIns="90000" tIns="45000" rIns="90000" bIns="45000"/>
          <a:lstStyle/>
          <a:p>
            <a:fld id="{3C09DAAA-7440-47E6-81B4-E3C4ED6E07BC}" type="slidenum">
              <a:rPr lang="ru-RU" sz="1800" b="0" strike="noStrike" spc="-1">
                <a:solidFill>
                  <a:srgbClr val="000000"/>
                </a:solidFill>
                <a:latin typeface="+mn-lt"/>
                <a:ea typeface="+mn-ea"/>
              </a:rPr>
              <a:t>49</a:t>
            </a:fld>
            <a:endParaRPr lang="ru-RU" sz="18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PlaceHolder 1"/>
          <p:cNvSpPr>
            <a:spLocks noGrp="1" noRot="1" noChangeAspect="1"/>
          </p:cNvSpPr>
          <p:nvPr>
            <p:ph type="sldImg"/>
          </p:nvPr>
        </p:nvSpPr>
        <p:spPr>
          <a:xfrm>
            <a:off x="2563813" y="887413"/>
            <a:ext cx="4260850" cy="2397125"/>
          </a:xfrm>
          <a:prstGeom prst="rect">
            <a:avLst/>
          </a:prstGeom>
        </p:spPr>
      </p:sp>
      <p:sp>
        <p:nvSpPr>
          <p:cNvPr id="782"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a:latin typeface="Arial"/>
            </a:endParaRPr>
          </a:p>
        </p:txBody>
      </p:sp>
      <p:sp>
        <p:nvSpPr>
          <p:cNvPr id="783" name="TextShape 3"/>
          <p:cNvSpPr txBox="1"/>
          <p:nvPr/>
        </p:nvSpPr>
        <p:spPr>
          <a:xfrm>
            <a:off x="5317920" y="6746040"/>
            <a:ext cx="4068000" cy="356040"/>
          </a:xfrm>
          <a:prstGeom prst="rect">
            <a:avLst/>
          </a:prstGeom>
          <a:noFill/>
          <a:ln>
            <a:noFill/>
          </a:ln>
        </p:spPr>
        <p:txBody>
          <a:bodyPr lIns="90000" tIns="45000" rIns="90000" bIns="45000"/>
          <a:lstStyle/>
          <a:p>
            <a:fld id="{3C09DAAA-7440-47E6-81B4-E3C4ED6E07BC}" type="slidenum">
              <a:rPr lang="ru-RU" sz="1800" b="0" strike="noStrike" spc="-1">
                <a:solidFill>
                  <a:srgbClr val="000000"/>
                </a:solidFill>
                <a:latin typeface="+mn-lt"/>
                <a:ea typeface="+mn-ea"/>
              </a:rPr>
              <a:t>50</a:t>
            </a:fld>
            <a:endParaRPr lang="ru-RU" sz="18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noRot="1" noChangeAspect="1"/>
          </p:cNvSpPr>
          <p:nvPr>
            <p:ph type="sldImg"/>
          </p:nvPr>
        </p:nvSpPr>
        <p:spPr>
          <a:xfrm>
            <a:off x="2563813" y="887413"/>
            <a:ext cx="4260850" cy="2397125"/>
          </a:xfrm>
          <a:prstGeom prst="rect">
            <a:avLst/>
          </a:prstGeom>
        </p:spPr>
      </p:sp>
      <p:sp>
        <p:nvSpPr>
          <p:cNvPr id="785"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a:latin typeface="Arial"/>
            </a:endParaRPr>
          </a:p>
        </p:txBody>
      </p:sp>
      <p:sp>
        <p:nvSpPr>
          <p:cNvPr id="786" name="TextShape 3"/>
          <p:cNvSpPr txBox="1"/>
          <p:nvPr/>
        </p:nvSpPr>
        <p:spPr>
          <a:xfrm>
            <a:off x="5317920" y="6746040"/>
            <a:ext cx="4068000" cy="356040"/>
          </a:xfrm>
          <a:prstGeom prst="rect">
            <a:avLst/>
          </a:prstGeom>
          <a:noFill/>
          <a:ln>
            <a:noFill/>
          </a:ln>
        </p:spPr>
        <p:txBody>
          <a:bodyPr lIns="90000" tIns="45000" rIns="90000" bIns="45000"/>
          <a:lstStyle/>
          <a:p>
            <a:fld id="{BBB2284B-F3FE-4DD1-9D08-E3802AAB4946}" type="slidenum">
              <a:rPr lang="ru-RU" sz="1800" b="0" strike="noStrike" spc="-1">
                <a:solidFill>
                  <a:srgbClr val="000000"/>
                </a:solidFill>
                <a:latin typeface="+mn-lt"/>
                <a:ea typeface="+mn-ea"/>
              </a:rPr>
              <a:t>51</a:t>
            </a:fld>
            <a:endParaRPr lang="ru-RU" sz="18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noRot="1" noChangeAspect="1"/>
          </p:cNvSpPr>
          <p:nvPr>
            <p:ph type="sldImg"/>
          </p:nvPr>
        </p:nvSpPr>
        <p:spPr>
          <a:xfrm>
            <a:off x="2563813" y="887413"/>
            <a:ext cx="4260850" cy="2397125"/>
          </a:xfrm>
          <a:prstGeom prst="rect">
            <a:avLst/>
          </a:prstGeom>
        </p:spPr>
      </p:sp>
      <p:sp>
        <p:nvSpPr>
          <p:cNvPr id="785"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a:latin typeface="Arial"/>
            </a:endParaRPr>
          </a:p>
        </p:txBody>
      </p:sp>
      <p:sp>
        <p:nvSpPr>
          <p:cNvPr id="786" name="TextShape 3"/>
          <p:cNvSpPr txBox="1"/>
          <p:nvPr/>
        </p:nvSpPr>
        <p:spPr>
          <a:xfrm>
            <a:off x="5317920" y="6746040"/>
            <a:ext cx="4068000" cy="356040"/>
          </a:xfrm>
          <a:prstGeom prst="rect">
            <a:avLst/>
          </a:prstGeom>
          <a:noFill/>
          <a:ln>
            <a:noFill/>
          </a:ln>
        </p:spPr>
        <p:txBody>
          <a:bodyPr lIns="90000" tIns="45000" rIns="90000" bIns="45000"/>
          <a:lstStyle/>
          <a:p>
            <a:fld id="{BBB2284B-F3FE-4DD1-9D08-E3802AAB4946}" type="slidenum">
              <a:rPr lang="ru-RU" sz="1800" b="0" strike="noStrike" spc="-1">
                <a:solidFill>
                  <a:srgbClr val="000000"/>
                </a:solidFill>
                <a:latin typeface="+mn-lt"/>
                <a:ea typeface="+mn-ea"/>
              </a:rPr>
              <a:t>52</a:t>
            </a:fld>
            <a:endParaRPr lang="ru-RU" sz="18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PlaceHolder 1"/>
          <p:cNvSpPr>
            <a:spLocks noGrp="1" noRot="1" noChangeAspect="1"/>
          </p:cNvSpPr>
          <p:nvPr>
            <p:ph type="sldImg"/>
          </p:nvPr>
        </p:nvSpPr>
        <p:spPr>
          <a:xfrm>
            <a:off x="2563813" y="887413"/>
            <a:ext cx="4260850" cy="2397125"/>
          </a:xfrm>
          <a:prstGeom prst="rect">
            <a:avLst/>
          </a:prstGeom>
        </p:spPr>
      </p:sp>
      <p:sp>
        <p:nvSpPr>
          <p:cNvPr id="782"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a:latin typeface="Arial"/>
            </a:endParaRPr>
          </a:p>
        </p:txBody>
      </p:sp>
      <p:sp>
        <p:nvSpPr>
          <p:cNvPr id="783" name="TextShape 3"/>
          <p:cNvSpPr txBox="1"/>
          <p:nvPr/>
        </p:nvSpPr>
        <p:spPr>
          <a:xfrm>
            <a:off x="5317920" y="6746040"/>
            <a:ext cx="4068000" cy="356040"/>
          </a:xfrm>
          <a:prstGeom prst="rect">
            <a:avLst/>
          </a:prstGeom>
          <a:noFill/>
          <a:ln>
            <a:noFill/>
          </a:ln>
        </p:spPr>
        <p:txBody>
          <a:bodyPr lIns="90000" tIns="45000" rIns="90000" bIns="45000"/>
          <a:lstStyle/>
          <a:p>
            <a:fld id="{3C09DAAA-7440-47E6-81B4-E3C4ED6E07BC}" type="slidenum">
              <a:rPr lang="ru-RU" sz="1800" b="0" strike="noStrike" spc="-1">
                <a:solidFill>
                  <a:srgbClr val="000000"/>
                </a:solidFill>
                <a:latin typeface="+mn-lt"/>
                <a:ea typeface="+mn-ea"/>
              </a:rPr>
              <a:t>54</a:t>
            </a:fld>
            <a:endParaRPr lang="ru-RU" sz="18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noRot="1" noChangeAspect="1"/>
          </p:cNvSpPr>
          <p:nvPr>
            <p:ph type="sldImg"/>
          </p:nvPr>
        </p:nvSpPr>
        <p:spPr>
          <a:xfrm>
            <a:off x="2563813" y="887413"/>
            <a:ext cx="4260850" cy="2397125"/>
          </a:xfrm>
          <a:prstGeom prst="rect">
            <a:avLst/>
          </a:prstGeom>
        </p:spPr>
      </p:sp>
      <p:sp>
        <p:nvSpPr>
          <p:cNvPr id="785" name="PlaceHolder 2"/>
          <p:cNvSpPr>
            <a:spLocks noGrp="1"/>
          </p:cNvSpPr>
          <p:nvPr>
            <p:ph type="body"/>
          </p:nvPr>
        </p:nvSpPr>
        <p:spPr>
          <a:xfrm>
            <a:off x="938880" y="3418200"/>
            <a:ext cx="7510320" cy="2796120"/>
          </a:xfrm>
          <a:prstGeom prst="rect">
            <a:avLst/>
          </a:prstGeom>
        </p:spPr>
        <p:txBody>
          <a:bodyPr lIns="90000" tIns="45000" rIns="90000" bIns="45000"/>
          <a:lstStyle/>
          <a:p>
            <a:endParaRPr lang="ru-RU" sz="2000" b="0" strike="noStrike" spc="-1">
              <a:latin typeface="Arial"/>
            </a:endParaRPr>
          </a:p>
        </p:txBody>
      </p:sp>
      <p:sp>
        <p:nvSpPr>
          <p:cNvPr id="786" name="TextShape 3"/>
          <p:cNvSpPr txBox="1"/>
          <p:nvPr/>
        </p:nvSpPr>
        <p:spPr>
          <a:xfrm>
            <a:off x="5317920" y="6746040"/>
            <a:ext cx="4068000" cy="356040"/>
          </a:xfrm>
          <a:prstGeom prst="rect">
            <a:avLst/>
          </a:prstGeom>
          <a:noFill/>
          <a:ln>
            <a:noFill/>
          </a:ln>
        </p:spPr>
        <p:txBody>
          <a:bodyPr lIns="90000" tIns="45000" rIns="90000" bIns="45000"/>
          <a:lstStyle/>
          <a:p>
            <a:fld id="{BBB2284B-F3FE-4DD1-9D08-E3802AAB4946}" type="slidenum">
              <a:rPr lang="ru-RU" sz="1800" b="0" strike="noStrike" spc="-1">
                <a:solidFill>
                  <a:srgbClr val="000000"/>
                </a:solidFill>
                <a:latin typeface="+mn-lt"/>
                <a:ea typeface="+mn-ea"/>
              </a:rPr>
              <a:t>55</a:t>
            </a:fld>
            <a:endParaRPr lang="ru-RU" sz="18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6"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27"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9"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0"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1"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2"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4"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5"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6"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7"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8"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9"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49"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51"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53"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54"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58"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59"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60"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5"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62"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63"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64"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66"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67"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68"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70"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71"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73"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74"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75"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76"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78"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79"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80"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81"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82"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83"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89"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91"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93"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94"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7"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98"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99"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00"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02"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03"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04"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06"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07"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08"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10"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111"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13"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14"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15"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16"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18"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19"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20"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21"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22"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23"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44"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46"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9"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0"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48"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49"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53"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54"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55"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57"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58"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59"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61"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62"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63"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65"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166"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68"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69"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70"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71"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73"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74"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75"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76"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77"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178"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6"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87"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89"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91"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92"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3"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4"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96"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97"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98"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00"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201"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02"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04"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05"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06"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08"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209"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11"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12"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13"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14"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16"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217"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218"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219"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220"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221"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71"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73"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75"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276"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8"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80"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81"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282"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84"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285"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86"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88"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89"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90"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4"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15"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6"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92"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293"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95"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96"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97"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98"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00"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01"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02"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03"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04"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05"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1"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12"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14"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16"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317"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9"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21"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22"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323"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18"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19"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0"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25"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326"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27"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29"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30"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31"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33"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334"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36"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37"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38"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39"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41"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42"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43"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44"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45"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46"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5"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56"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58" name="PlaceHolder 2"/>
          <p:cNvSpPr>
            <a:spLocks noGrp="1"/>
          </p:cNvSpPr>
          <p:nvPr>
            <p:ph type="body"/>
          </p:nvPr>
        </p:nvSpPr>
        <p:spPr>
          <a:xfrm>
            <a:off x="609480" y="1604520"/>
            <a:ext cx="1097244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60"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361"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22"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3"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24"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3" name="PlaceHolder 1"/>
          <p:cNvSpPr>
            <a:spLocks noGrp="1"/>
          </p:cNvSpPr>
          <p:nvPr>
            <p:ph type="subTitle"/>
          </p:nvPr>
        </p:nvSpPr>
        <p:spPr>
          <a:xfrm>
            <a:off x="1220040" y="2476800"/>
            <a:ext cx="9107280" cy="13716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65"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66" name="PlaceHolder 3"/>
          <p:cNvSpPr>
            <a:spLocks noGrp="1"/>
          </p:cNvSpPr>
          <p:nvPr>
            <p:ph type="body"/>
          </p:nvPr>
        </p:nvSpPr>
        <p:spPr>
          <a:xfrm>
            <a:off x="623196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367"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69" name="PlaceHolder 2"/>
          <p:cNvSpPr>
            <a:spLocks noGrp="1"/>
          </p:cNvSpPr>
          <p:nvPr>
            <p:ph type="body"/>
          </p:nvPr>
        </p:nvSpPr>
        <p:spPr>
          <a:xfrm>
            <a:off x="609480" y="1604520"/>
            <a:ext cx="5354280" cy="3977640"/>
          </a:xfrm>
          <a:prstGeom prst="rect">
            <a:avLst/>
          </a:prstGeom>
        </p:spPr>
        <p:txBody>
          <a:bodyPr lIns="0" tIns="0" rIns="0" bIns="0"/>
          <a:lstStyle/>
          <a:p>
            <a:endParaRPr lang="en-US" sz="2400" b="1" strike="noStrike" spc="-1">
              <a:solidFill>
                <a:srgbClr val="000000"/>
              </a:solidFill>
              <a:latin typeface="Segoe UI"/>
            </a:endParaRPr>
          </a:p>
        </p:txBody>
      </p:sp>
      <p:sp>
        <p:nvSpPr>
          <p:cNvPr id="370"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71" name="PlaceHolder 4"/>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73"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74"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75" name="PlaceHolder 4"/>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77" name="PlaceHolder 2"/>
          <p:cNvSpPr>
            <a:spLocks noGrp="1"/>
          </p:cNvSpPr>
          <p:nvPr>
            <p:ph type="body"/>
          </p:nvPr>
        </p:nvSpPr>
        <p:spPr>
          <a:xfrm>
            <a:off x="609480" y="1604520"/>
            <a:ext cx="10972440" cy="1897200"/>
          </a:xfrm>
          <a:prstGeom prst="rect">
            <a:avLst/>
          </a:prstGeom>
        </p:spPr>
        <p:txBody>
          <a:bodyPr lIns="0" tIns="0" rIns="0" bIns="0"/>
          <a:lstStyle/>
          <a:p>
            <a:endParaRPr lang="en-US" sz="2400" b="1" strike="noStrike" spc="-1">
              <a:solidFill>
                <a:srgbClr val="000000"/>
              </a:solidFill>
              <a:latin typeface="Segoe UI"/>
            </a:endParaRPr>
          </a:p>
        </p:txBody>
      </p:sp>
      <p:sp>
        <p:nvSpPr>
          <p:cNvPr id="378" name="PlaceHolder 3"/>
          <p:cNvSpPr>
            <a:spLocks noGrp="1"/>
          </p:cNvSpPr>
          <p:nvPr>
            <p:ph type="body"/>
          </p:nvPr>
        </p:nvSpPr>
        <p:spPr>
          <a:xfrm>
            <a:off x="609480" y="3682440"/>
            <a:ext cx="109724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80" name="PlaceHolder 2"/>
          <p:cNvSpPr>
            <a:spLocks noGrp="1"/>
          </p:cNvSpPr>
          <p:nvPr>
            <p:ph type="body"/>
          </p:nvPr>
        </p:nvSpPr>
        <p:spPr>
          <a:xfrm>
            <a:off x="60948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81" name="PlaceHolder 3"/>
          <p:cNvSpPr>
            <a:spLocks noGrp="1"/>
          </p:cNvSpPr>
          <p:nvPr>
            <p:ph type="body"/>
          </p:nvPr>
        </p:nvSpPr>
        <p:spPr>
          <a:xfrm>
            <a:off x="6231960" y="160452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82" name="PlaceHolder 4"/>
          <p:cNvSpPr>
            <a:spLocks noGrp="1"/>
          </p:cNvSpPr>
          <p:nvPr>
            <p:ph type="body"/>
          </p:nvPr>
        </p:nvSpPr>
        <p:spPr>
          <a:xfrm>
            <a:off x="60948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
        <p:nvSpPr>
          <p:cNvPr id="383" name="PlaceHolder 5"/>
          <p:cNvSpPr>
            <a:spLocks noGrp="1"/>
          </p:cNvSpPr>
          <p:nvPr>
            <p:ph type="body"/>
          </p:nvPr>
        </p:nvSpPr>
        <p:spPr>
          <a:xfrm>
            <a:off x="6231960" y="3682440"/>
            <a:ext cx="535428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1220040" y="916200"/>
            <a:ext cx="9107280" cy="3632040"/>
          </a:xfrm>
          <a:prstGeom prst="rect">
            <a:avLst/>
          </a:prstGeom>
        </p:spPr>
        <p:txBody>
          <a:bodyPr lIns="0" tIns="0" rIns="0" bIns="0" anchor="ctr"/>
          <a:lstStyle/>
          <a:p>
            <a:endParaRPr lang="en-US" sz="1800" b="0" strike="noStrike" spc="-1">
              <a:solidFill>
                <a:srgbClr val="000000"/>
              </a:solidFill>
              <a:latin typeface="Segoe UI"/>
            </a:endParaRPr>
          </a:p>
        </p:txBody>
      </p:sp>
      <p:sp>
        <p:nvSpPr>
          <p:cNvPr id="385" name="PlaceHolder 2"/>
          <p:cNvSpPr>
            <a:spLocks noGrp="1"/>
          </p:cNvSpPr>
          <p:nvPr>
            <p:ph type="body"/>
          </p:nvPr>
        </p:nvSpPr>
        <p:spPr>
          <a:xfrm>
            <a:off x="60948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86" name="PlaceHolder 3"/>
          <p:cNvSpPr>
            <a:spLocks noGrp="1"/>
          </p:cNvSpPr>
          <p:nvPr>
            <p:ph type="body"/>
          </p:nvPr>
        </p:nvSpPr>
        <p:spPr>
          <a:xfrm>
            <a:off x="431964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87" name="PlaceHolder 4"/>
          <p:cNvSpPr>
            <a:spLocks noGrp="1"/>
          </p:cNvSpPr>
          <p:nvPr>
            <p:ph type="body"/>
          </p:nvPr>
        </p:nvSpPr>
        <p:spPr>
          <a:xfrm>
            <a:off x="8029800" y="160452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88" name="PlaceHolder 5"/>
          <p:cNvSpPr>
            <a:spLocks noGrp="1"/>
          </p:cNvSpPr>
          <p:nvPr>
            <p:ph type="body"/>
          </p:nvPr>
        </p:nvSpPr>
        <p:spPr>
          <a:xfrm>
            <a:off x="60948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89" name="PlaceHolder 6"/>
          <p:cNvSpPr>
            <a:spLocks noGrp="1"/>
          </p:cNvSpPr>
          <p:nvPr>
            <p:ph type="body"/>
          </p:nvPr>
        </p:nvSpPr>
        <p:spPr>
          <a:xfrm>
            <a:off x="431964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
        <p:nvSpPr>
          <p:cNvPr id="390" name="PlaceHolder 7"/>
          <p:cNvSpPr>
            <a:spLocks noGrp="1"/>
          </p:cNvSpPr>
          <p:nvPr>
            <p:ph type="body"/>
          </p:nvPr>
        </p:nvSpPr>
        <p:spPr>
          <a:xfrm>
            <a:off x="8029800" y="3682440"/>
            <a:ext cx="3533040" cy="1897200"/>
          </a:xfrm>
          <a:prstGeom prst="rect">
            <a:avLst/>
          </a:prstGeom>
        </p:spPr>
        <p:txBody>
          <a:bodyPr lIns="0" tIns="0" rIns="0" bIns="0"/>
          <a:lstStyle/>
          <a:p>
            <a:endParaRPr lang="en-US" sz="2400" b="1" strike="noStrike" spc="-1">
              <a:solidFill>
                <a:srgbClr val="000000"/>
              </a:solidFill>
              <a:latin typeface="Segoe U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CustomShape 1"/>
          <p:cNvSpPr/>
          <p:nvPr/>
        </p:nvSpPr>
        <p:spPr>
          <a:xfrm>
            <a:off x="0" y="0"/>
            <a:ext cx="12191760" cy="6857640"/>
          </a:xfrm>
          <a:prstGeom prst="rect">
            <a:avLst/>
          </a:prstGeom>
          <a:noFill/>
          <a:ln>
            <a:noFill/>
          </a:ln>
        </p:spPr>
        <p:style>
          <a:lnRef idx="0">
            <a:scrgbClr r="0" g="0" b="0"/>
          </a:lnRef>
          <a:fillRef idx="0">
            <a:scrgbClr r="0" g="0" b="0"/>
          </a:fillRef>
          <a:effectRef idx="0">
            <a:scrgbClr r="0" g="0" b="0"/>
          </a:effectRef>
          <a:fontRef idx="minor"/>
        </p:style>
        <p:txBody>
          <a:bodyPr tIns="45000" rIns="90000" bIns="45000"/>
          <a:lstStyle/>
          <a:p>
            <a:r>
              <a:rPr lang="ru-RU" sz="1800" b="0" strike="noStrike" spc="-1">
                <a:solidFill>
                  <a:srgbClr val="000000"/>
                </a:solidFill>
                <a:latin typeface="Segoe UI"/>
              </a:rPr>
              <a:t>Вставка рисунка</a:t>
            </a:r>
            <a:endParaRPr lang="ru-RU" sz="1800" b="0" strike="noStrike" spc="-1">
              <a:latin typeface="Arial"/>
            </a:endParaRPr>
          </a:p>
        </p:txBody>
      </p:sp>
      <p:sp>
        <p:nvSpPr>
          <p:cNvPr id="5" name="PlaceHolder 2"/>
          <p:cNvSpPr>
            <a:spLocks noGrp="1"/>
          </p:cNvSpPr>
          <p:nvPr>
            <p:ph type="sldNum"/>
          </p:nvPr>
        </p:nvSpPr>
        <p:spPr>
          <a:xfrm>
            <a:off x="11747520" y="6465240"/>
            <a:ext cx="430920" cy="364680"/>
          </a:xfrm>
          <a:prstGeom prst="rect">
            <a:avLst/>
          </a:prstGeom>
        </p:spPr>
        <p:txBody>
          <a:bodyPr lIns="90000" tIns="45000" rIns="90000" bIns="45000"/>
          <a:lstStyle/>
          <a:p>
            <a:fld id="{BA99C3A0-C337-4F28-9FEE-790571B414E8}" type="slidenum">
              <a:rPr lang="ru-RU" sz="1800" b="0" strike="noStrike" spc="-1">
                <a:solidFill>
                  <a:srgbClr val="000000"/>
                </a:solidFill>
                <a:latin typeface="Segoe UI"/>
              </a:rPr>
              <a:t>‹#›</a:t>
            </a:fld>
            <a:endParaRPr lang="ru-RU" sz="1800" b="0" strike="noStrike" spc="-1">
              <a:latin typeface="Times New Roman"/>
            </a:endParaRPr>
          </a:p>
        </p:txBody>
      </p:sp>
      <p:sp>
        <p:nvSpPr>
          <p:cNvPr id="2" name="PlaceHolder 3"/>
          <p:cNvSpPr>
            <a:spLocks noGrp="1"/>
          </p:cNvSpPr>
          <p:nvPr>
            <p:ph type="title"/>
          </p:nvPr>
        </p:nvSpPr>
        <p:spPr>
          <a:xfrm>
            <a:off x="966600" y="2567520"/>
            <a:ext cx="8804160" cy="1403280"/>
          </a:xfrm>
          <a:prstGeom prst="rect">
            <a:avLst/>
          </a:prstGeom>
        </p:spPr>
        <p:txBody>
          <a:bodyPr lIns="90000" tIns="45000" rIns="90000" bIns="45000"/>
          <a:lstStyle/>
          <a:p>
            <a:pPr>
              <a:lnSpc>
                <a:spcPct val="90000"/>
              </a:lnSpc>
            </a:pPr>
            <a:r>
              <a:rPr lang="en-US" sz="8800" b="1" strike="noStrike" spc="-1">
                <a:solidFill>
                  <a:srgbClr val="000000"/>
                </a:solidFill>
                <a:latin typeface="Segoe UI"/>
              </a:rPr>
              <a:t>Для правки текста заголовка щелкните мышьюCLICK TO EDIT</a:t>
            </a:r>
            <a:endParaRPr lang="en-US" sz="8800" b="0" strike="noStrike" spc="-1">
              <a:solidFill>
                <a:srgbClr val="000000"/>
              </a:solidFill>
              <a:latin typeface="Segoe UI"/>
            </a:endParaRPr>
          </a:p>
        </p:txBody>
      </p:sp>
      <p:sp>
        <p:nvSpPr>
          <p:cNvPr id="3" name="PlaceHolder 4"/>
          <p:cNvSpPr>
            <a:spLocks noGrp="1"/>
          </p:cNvSpPr>
          <p:nvPr>
            <p:ph type="body"/>
          </p:nvPr>
        </p:nvSpPr>
        <p:spPr>
          <a:xfrm>
            <a:off x="1581120" y="3971160"/>
            <a:ext cx="9461160" cy="75672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4800" b="1" strike="noStrike" spc="-1">
                <a:solidFill>
                  <a:srgbClr val="000000"/>
                </a:solidFill>
                <a:latin typeface="Segoe UI"/>
              </a:rPr>
              <a:t>Для правки структуры щелкните мышью</a:t>
            </a:r>
          </a:p>
          <a:p>
            <a:pPr marL="864000" lvl="1" indent="-324000">
              <a:spcAft>
                <a:spcPts val="1134"/>
              </a:spcAft>
              <a:buClr>
                <a:srgbClr val="000000"/>
              </a:buClr>
              <a:buSzPct val="75000"/>
              <a:buFont typeface="Symbol" charset="2"/>
              <a:buChar char=""/>
            </a:pPr>
            <a:r>
              <a:rPr lang="en-US" sz="4800" b="1" strike="noStrike" spc="-1">
                <a:solidFill>
                  <a:srgbClr val="0074AF"/>
                </a:solidFill>
                <a:latin typeface="Segoe UI"/>
              </a:rPr>
              <a:t>Второй уровень структуры</a:t>
            </a:r>
          </a:p>
          <a:p>
            <a:pPr marL="1296000" lvl="2" indent="-288000">
              <a:spcAft>
                <a:spcPts val="850"/>
              </a:spcAft>
              <a:buClr>
                <a:srgbClr val="000000"/>
              </a:buClr>
              <a:buSzPct val="45000"/>
              <a:buFont typeface="Wingdings" charset="2"/>
              <a:buChar char=""/>
            </a:pPr>
            <a:r>
              <a:rPr lang="en-US" sz="4800" b="1" strike="noStrike" spc="-1">
                <a:solidFill>
                  <a:srgbClr val="262626"/>
                </a:solidFill>
                <a:latin typeface="Segoe UI"/>
              </a:rPr>
              <a:t>Третий уровень структуры</a:t>
            </a:r>
            <a:endParaRPr lang="en-US" sz="48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4800" b="1" strike="noStrike" spc="-1">
                <a:solidFill>
                  <a:srgbClr val="262626"/>
                </a:solidFill>
                <a:latin typeface="Segoe UI"/>
              </a:rPr>
              <a:t>Четвёртый уровень структуры</a:t>
            </a:r>
            <a:endParaRPr lang="en-US" sz="48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4800" b="1" strike="noStrike" spc="-1">
                <a:solidFill>
                  <a:srgbClr val="262626"/>
                </a:solidFill>
                <a:latin typeface="Segoe UI"/>
              </a:rPr>
              <a:t>Пятый уровень структуры</a:t>
            </a:r>
            <a:endParaRPr lang="en-US" sz="48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4800" b="1" strike="noStrike" spc="-1">
                <a:solidFill>
                  <a:srgbClr val="262626"/>
                </a:solidFill>
                <a:latin typeface="Segoe UI"/>
              </a:rPr>
              <a:t>Шестой уровень структуры</a:t>
            </a:r>
            <a:endParaRPr lang="en-US" sz="48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4800" b="1" strike="noStrike" spc="-1">
                <a:solidFill>
                  <a:srgbClr val="262626"/>
                </a:solidFill>
                <a:latin typeface="Segoe UI"/>
              </a:rPr>
              <a:t>Седьмой уровень структуры</a:t>
            </a:r>
            <a:endParaRPr lang="en-US" sz="48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4800" b="1" strike="noStrike" spc="-1">
                <a:solidFill>
                  <a:srgbClr val="262626"/>
                </a:solidFill>
                <a:latin typeface="Segoe UI"/>
              </a:rPr>
              <a:t>Восьмой уровень структуры</a:t>
            </a:r>
            <a:endParaRPr lang="en-US" sz="4800" b="0" strike="noStrike" spc="-1">
              <a:solidFill>
                <a:srgbClr val="262626"/>
              </a:solidFill>
              <a:latin typeface="Segoe UI"/>
            </a:endParaRPr>
          </a:p>
          <a:p>
            <a:pPr marL="3888000" lvl="8" indent="-216000">
              <a:spcAft>
                <a:spcPts val="283"/>
              </a:spcAft>
              <a:buClr>
                <a:srgbClr val="000000"/>
              </a:buClr>
              <a:buSzPct val="45000"/>
              <a:buFont typeface="Wingdings" charset="2"/>
              <a:buChar char=""/>
            </a:pPr>
            <a:r>
              <a:rPr lang="en-US" sz="4800" b="1" strike="noStrike" spc="-1">
                <a:solidFill>
                  <a:srgbClr val="262626"/>
                </a:solidFill>
                <a:latin typeface="Segoe UI"/>
              </a:rPr>
              <a:t>Девятый уровень структурыEDIT MASTER TEXT</a:t>
            </a:r>
            <a:endParaRPr lang="en-US" sz="4800" b="0" strike="noStrike" spc="-1">
              <a:solidFill>
                <a:srgbClr val="262626"/>
              </a:solidFill>
              <a:latin typeface="Segoe U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CustomShape 1"/>
          <p:cNvSpPr/>
          <p:nvPr/>
        </p:nvSpPr>
        <p:spPr>
          <a:xfrm>
            <a:off x="0" y="0"/>
            <a:ext cx="12191760" cy="121392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41" name="PlaceHolder 2"/>
          <p:cNvSpPr>
            <a:spLocks noGrp="1"/>
          </p:cNvSpPr>
          <p:nvPr>
            <p:ph type="body"/>
          </p:nvPr>
        </p:nvSpPr>
        <p:spPr>
          <a:xfrm>
            <a:off x="304920" y="2598120"/>
            <a:ext cx="3714480" cy="2524320"/>
          </a:xfrm>
          <a:prstGeom prst="rect">
            <a:avLst/>
          </a:prstGeom>
        </p:spPr>
        <p:txBody>
          <a:bodyPr tIns="45000" bIns="45000"/>
          <a:lstStyle/>
          <a:p>
            <a:pPr marL="432000" indent="-324000">
              <a:spcAft>
                <a:spcPts val="1417"/>
              </a:spcAft>
              <a:buClr>
                <a:srgbClr val="000000"/>
              </a:buClr>
              <a:buSzPct val="45000"/>
              <a:buFont typeface="Wingdings" charset="2"/>
              <a:buChar char=""/>
            </a:pPr>
            <a:r>
              <a:rPr lang="en-US" sz="2400" b="1" strike="noStrike" spc="-1">
                <a:solidFill>
                  <a:srgbClr val="000000"/>
                </a:solidFill>
                <a:latin typeface="Segoe UI Semilight"/>
              </a:rPr>
              <a:t>Для правки структуры щелкните мышью</a:t>
            </a:r>
            <a:endParaRPr lang="en-US" sz="2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400" b="1" strike="noStrike" spc="-1">
                <a:solidFill>
                  <a:srgbClr val="0074AF"/>
                </a:solidFill>
                <a:latin typeface="Segoe UI Semilight"/>
              </a:rPr>
              <a:t>Второй уровень структуры</a:t>
            </a:r>
            <a:endParaRPr lang="en-US" sz="2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400" b="1" strike="noStrike" spc="-1">
                <a:solidFill>
                  <a:srgbClr val="262626"/>
                </a:solidFill>
                <a:latin typeface="Segoe UI Semilight"/>
              </a:rPr>
              <a:t>Третий уровень структуры</a:t>
            </a:r>
            <a:endParaRPr lang="en-US" sz="2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400" b="1" strike="noStrike" spc="-1">
                <a:solidFill>
                  <a:srgbClr val="262626"/>
                </a:solidFill>
                <a:latin typeface="Segoe UI Semilight"/>
              </a:rPr>
              <a:t>Четвёртый уровень структуры</a:t>
            </a:r>
            <a:endParaRPr lang="en-US" sz="2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400" b="1" strike="noStrike" spc="-1">
                <a:solidFill>
                  <a:srgbClr val="262626"/>
                </a:solidFill>
                <a:latin typeface="Segoe UI Semilight"/>
              </a:rPr>
              <a:t>Пятый уровень структуры</a:t>
            </a:r>
            <a:endParaRPr lang="en-US" sz="2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400" b="1" strike="noStrike" spc="-1">
                <a:solidFill>
                  <a:srgbClr val="262626"/>
                </a:solidFill>
                <a:latin typeface="Segoe UI Semilight"/>
              </a:rPr>
              <a:t>Шестой уровень структуры</a:t>
            </a:r>
            <a:endParaRPr lang="en-US" sz="2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400" b="1" strike="noStrike" spc="-1">
                <a:solidFill>
                  <a:srgbClr val="262626"/>
                </a:solidFill>
                <a:latin typeface="Segoe UI Semilight"/>
              </a:rPr>
              <a:t>Седьмой уровень структуры</a:t>
            </a:r>
            <a:endParaRPr lang="en-US" sz="2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400" b="1" strike="noStrike" spc="-1">
                <a:solidFill>
                  <a:srgbClr val="262626"/>
                </a:solidFill>
                <a:latin typeface="Segoe UI Semilight"/>
              </a:rPr>
              <a:t>Восьмой уровень структуры</a:t>
            </a:r>
            <a:endParaRPr lang="en-US" sz="2400" b="0" strike="noStrike" spc="-1">
              <a:solidFill>
                <a:srgbClr val="262626"/>
              </a:solidFill>
              <a:latin typeface="Segoe UI"/>
            </a:endParaRPr>
          </a:p>
          <a:p>
            <a:pPr marL="3888000" lvl="8" indent="-216000">
              <a:spcAft>
                <a:spcPts val="283"/>
              </a:spcAft>
              <a:buClr>
                <a:srgbClr val="000000"/>
              </a:buClr>
              <a:buSzPct val="45000"/>
              <a:buFont typeface="Wingdings" charset="2"/>
              <a:buChar char=""/>
            </a:pPr>
            <a:r>
              <a:rPr lang="en-US" sz="2400" b="1" strike="noStrike" spc="-1">
                <a:solidFill>
                  <a:srgbClr val="262626"/>
                </a:solidFill>
                <a:latin typeface="Segoe UI Semilight"/>
              </a:rPr>
              <a:t>Девятый уровень структурыОбразец текста</a:t>
            </a:r>
            <a:endParaRPr lang="en-US" sz="2400" b="0" strike="noStrike" spc="-1">
              <a:solidFill>
                <a:srgbClr val="262626"/>
              </a:solidFill>
              <a:latin typeface="Segoe UI"/>
            </a:endParaRPr>
          </a:p>
          <a:p>
            <a:pPr marL="4320000" lvl="0" indent="-216000">
              <a:spcAft>
                <a:spcPts val="1417"/>
              </a:spcAft>
              <a:buClr>
                <a:srgbClr val="000000"/>
              </a:buClr>
              <a:buSzPct val="45000"/>
              <a:buFont typeface="Wingdings" charset="2"/>
              <a:buChar char=""/>
            </a:pPr>
            <a:r>
              <a:rPr lang="en-US" sz="2000" b="0" strike="noStrike" spc="-1">
                <a:solidFill>
                  <a:srgbClr val="595959"/>
                </a:solidFill>
                <a:latin typeface="Segoe UI Semilight"/>
              </a:rPr>
              <a:t>Второй уровень</a:t>
            </a:r>
            <a:endParaRPr lang="en-US" sz="2000" b="1" strike="noStrike" spc="-1">
              <a:solidFill>
                <a:srgbClr val="000000"/>
              </a:solidFill>
              <a:latin typeface="Segoe UI"/>
            </a:endParaRPr>
          </a:p>
          <a:p>
            <a:pPr marL="4320000" lvl="0" indent="-216000">
              <a:spcAft>
                <a:spcPts val="1417"/>
              </a:spcAft>
              <a:buClr>
                <a:srgbClr val="000000"/>
              </a:buClr>
              <a:buSzPct val="45000"/>
              <a:buFont typeface="Wingdings" charset="2"/>
              <a:buChar char=""/>
            </a:pPr>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pPr marL="4320000" lvl="0" indent="-216000">
              <a:spcAft>
                <a:spcPts val="1417"/>
              </a:spcAft>
              <a:buClr>
                <a:srgbClr val="000000"/>
              </a:buClr>
              <a:buSzPct val="45000"/>
              <a:buFont typeface="Wingdings" charset="2"/>
              <a:buChar char=""/>
            </a:pPr>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pPr marL="4320000" lvl="0" indent="-216000">
              <a:spcAft>
                <a:spcPts val="1417"/>
              </a:spcAft>
              <a:buClr>
                <a:srgbClr val="000000"/>
              </a:buClr>
              <a:buSzPct val="45000"/>
              <a:buFont typeface="Wingdings" charset="2"/>
              <a:buChar char=""/>
            </a:pPr>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42" name="PlaceHolder 3"/>
          <p:cNvSpPr>
            <a:spLocks noGrp="1"/>
          </p:cNvSpPr>
          <p:nvPr>
            <p:ph type="body"/>
          </p:nvPr>
        </p:nvSpPr>
        <p:spPr>
          <a:xfrm>
            <a:off x="4168800" y="2598120"/>
            <a:ext cx="3840120" cy="2524320"/>
          </a:xfrm>
          <a:prstGeom prst="rect">
            <a:avLst/>
          </a:prstGeom>
        </p:spPr>
        <p:txBody>
          <a:bodyPr tIns="45000" bIns="45000"/>
          <a:lstStyle/>
          <a:p>
            <a:pPr marL="432000" indent="-324000">
              <a:spcAft>
                <a:spcPts val="1417"/>
              </a:spcAft>
              <a:buClr>
                <a:srgbClr val="000000"/>
              </a:buClr>
              <a:buSzPct val="45000"/>
              <a:buFont typeface="Wingdings" charset="2"/>
              <a:buChar char=""/>
            </a:pPr>
            <a:r>
              <a:rPr lang="en-US" sz="2400" b="1" strike="noStrike" spc="-1">
                <a:solidFill>
                  <a:srgbClr val="000000"/>
                </a:solidFill>
                <a:latin typeface="Segoe UI Semilight"/>
              </a:rPr>
              <a:t>Для правки структуры щелкните мышью</a:t>
            </a:r>
            <a:endParaRPr lang="en-US" sz="2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400" b="1" strike="noStrike" spc="-1">
                <a:solidFill>
                  <a:srgbClr val="0074AF"/>
                </a:solidFill>
                <a:latin typeface="Segoe UI Semilight"/>
              </a:rPr>
              <a:t>Второй уровень структуры</a:t>
            </a:r>
            <a:endParaRPr lang="en-US" sz="2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400" b="1" strike="noStrike" spc="-1">
                <a:solidFill>
                  <a:srgbClr val="262626"/>
                </a:solidFill>
                <a:latin typeface="Segoe UI Semilight"/>
              </a:rPr>
              <a:t>Третий уровень структуры</a:t>
            </a:r>
            <a:endParaRPr lang="en-US" sz="2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400" b="1" strike="noStrike" spc="-1">
                <a:solidFill>
                  <a:srgbClr val="262626"/>
                </a:solidFill>
                <a:latin typeface="Segoe UI Semilight"/>
              </a:rPr>
              <a:t>Четвёртый уровень структуры</a:t>
            </a:r>
            <a:endParaRPr lang="en-US" sz="2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400" b="1" strike="noStrike" spc="-1">
                <a:solidFill>
                  <a:srgbClr val="262626"/>
                </a:solidFill>
                <a:latin typeface="Segoe UI Semilight"/>
              </a:rPr>
              <a:t>Пятый уровень структуры</a:t>
            </a:r>
            <a:endParaRPr lang="en-US" sz="2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400" b="1" strike="noStrike" spc="-1">
                <a:solidFill>
                  <a:srgbClr val="262626"/>
                </a:solidFill>
                <a:latin typeface="Segoe UI Semilight"/>
              </a:rPr>
              <a:t>Шестой уровень структуры</a:t>
            </a:r>
            <a:endParaRPr lang="en-US" sz="2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400" b="1" strike="noStrike" spc="-1">
                <a:solidFill>
                  <a:srgbClr val="262626"/>
                </a:solidFill>
                <a:latin typeface="Segoe UI Semilight"/>
              </a:rPr>
              <a:t>Седьмой уровень структуры</a:t>
            </a:r>
            <a:endParaRPr lang="en-US" sz="2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400" b="1" strike="noStrike" spc="-1">
                <a:solidFill>
                  <a:srgbClr val="262626"/>
                </a:solidFill>
                <a:latin typeface="Segoe UI Semilight"/>
              </a:rPr>
              <a:t>Восьмой уровень структуры</a:t>
            </a:r>
            <a:endParaRPr lang="en-US" sz="2400" b="0" strike="noStrike" spc="-1">
              <a:solidFill>
                <a:srgbClr val="262626"/>
              </a:solidFill>
              <a:latin typeface="Segoe UI"/>
            </a:endParaRPr>
          </a:p>
          <a:p>
            <a:pPr algn="ctr">
              <a:lnSpc>
                <a:spcPct val="90000"/>
              </a:lnSpc>
              <a:spcBef>
                <a:spcPts val="1001"/>
              </a:spcBef>
              <a:spcAft>
                <a:spcPts val="2999"/>
              </a:spcAft>
            </a:pPr>
            <a:r>
              <a:rPr lang="en-US" sz="2400" b="1" strike="noStrike" spc="-1">
                <a:solidFill>
                  <a:srgbClr val="000000"/>
                </a:solidFill>
                <a:latin typeface="Segoe UI Semilight"/>
              </a:rPr>
              <a:t>Девятый уровень структурыОбразец текста</a:t>
            </a:r>
            <a:endParaRPr lang="en-US" sz="2400" b="1" strike="noStrike" spc="-1">
              <a:solidFill>
                <a:srgbClr val="000000"/>
              </a:solidFill>
              <a:latin typeface="Segoe UI"/>
            </a:endParaRPr>
          </a:p>
          <a:p>
            <a:r>
              <a:rPr lang="en-US" sz="2000" b="0" strike="noStrike" spc="-1">
                <a:solidFill>
                  <a:srgbClr val="595959"/>
                </a:solidFill>
                <a:latin typeface="Segoe UI Semilight"/>
              </a:rPr>
              <a:t>Второй уровень</a:t>
            </a:r>
            <a:endParaRPr lang="en-US" sz="20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43" name="PlaceHolder 4"/>
          <p:cNvSpPr>
            <a:spLocks noGrp="1"/>
          </p:cNvSpPr>
          <p:nvPr>
            <p:ph type="body"/>
          </p:nvPr>
        </p:nvSpPr>
        <p:spPr>
          <a:xfrm>
            <a:off x="8158320" y="2598120"/>
            <a:ext cx="3772800" cy="2524320"/>
          </a:xfrm>
          <a:prstGeom prst="rect">
            <a:avLst/>
          </a:prstGeom>
        </p:spPr>
        <p:txBody>
          <a:bodyPr tIns="45000" bIns="45000"/>
          <a:lstStyle/>
          <a:p>
            <a:pPr marL="432000" indent="-324000">
              <a:spcAft>
                <a:spcPts val="1417"/>
              </a:spcAft>
              <a:buClr>
                <a:srgbClr val="000000"/>
              </a:buClr>
              <a:buSzPct val="45000"/>
              <a:buFont typeface="Wingdings" charset="2"/>
              <a:buChar char=""/>
            </a:pPr>
            <a:r>
              <a:rPr lang="en-US" sz="2400" b="1" strike="noStrike" spc="-1">
                <a:solidFill>
                  <a:srgbClr val="000000"/>
                </a:solidFill>
                <a:latin typeface="Segoe UI Semilight"/>
              </a:rPr>
              <a:t>Для правки структуры щелкните мышью</a:t>
            </a:r>
            <a:endParaRPr lang="en-US" sz="2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400" b="1" strike="noStrike" spc="-1">
                <a:solidFill>
                  <a:srgbClr val="0074AF"/>
                </a:solidFill>
                <a:latin typeface="Segoe UI Semilight"/>
              </a:rPr>
              <a:t>Второй уровень структуры</a:t>
            </a:r>
            <a:endParaRPr lang="en-US" sz="2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400" b="1" strike="noStrike" spc="-1">
                <a:solidFill>
                  <a:srgbClr val="262626"/>
                </a:solidFill>
                <a:latin typeface="Segoe UI Semilight"/>
              </a:rPr>
              <a:t>Третий уровень структуры</a:t>
            </a:r>
            <a:endParaRPr lang="en-US" sz="2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400" b="1" strike="noStrike" spc="-1">
                <a:solidFill>
                  <a:srgbClr val="262626"/>
                </a:solidFill>
                <a:latin typeface="Segoe UI Semilight"/>
              </a:rPr>
              <a:t>Четвёртый уровень структуры</a:t>
            </a:r>
            <a:endParaRPr lang="en-US" sz="2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400" b="1" strike="noStrike" spc="-1">
                <a:solidFill>
                  <a:srgbClr val="262626"/>
                </a:solidFill>
                <a:latin typeface="Segoe UI Semilight"/>
              </a:rPr>
              <a:t>Пятый уровень структуры</a:t>
            </a:r>
            <a:endParaRPr lang="en-US" sz="2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400" b="1" strike="noStrike" spc="-1">
                <a:solidFill>
                  <a:srgbClr val="262626"/>
                </a:solidFill>
                <a:latin typeface="Segoe UI Semilight"/>
              </a:rPr>
              <a:t>Шестой уровень структуры</a:t>
            </a:r>
            <a:endParaRPr lang="en-US" sz="2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400" b="1" strike="noStrike" spc="-1">
                <a:solidFill>
                  <a:srgbClr val="262626"/>
                </a:solidFill>
                <a:latin typeface="Segoe UI Semilight"/>
              </a:rPr>
              <a:t>Седьмой уровень структуры</a:t>
            </a:r>
            <a:endParaRPr lang="en-US" sz="2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400" b="1" strike="noStrike" spc="-1">
                <a:solidFill>
                  <a:srgbClr val="262626"/>
                </a:solidFill>
                <a:latin typeface="Segoe UI Semilight"/>
              </a:rPr>
              <a:t>Восьмой уровень структуры</a:t>
            </a:r>
            <a:endParaRPr lang="en-US" sz="2400" b="0" strike="noStrike" spc="-1">
              <a:solidFill>
                <a:srgbClr val="262626"/>
              </a:solidFill>
              <a:latin typeface="Segoe UI"/>
            </a:endParaRPr>
          </a:p>
          <a:p>
            <a:pPr algn="ctr">
              <a:lnSpc>
                <a:spcPct val="90000"/>
              </a:lnSpc>
              <a:spcBef>
                <a:spcPts val="1001"/>
              </a:spcBef>
              <a:spcAft>
                <a:spcPts val="2999"/>
              </a:spcAft>
            </a:pPr>
            <a:r>
              <a:rPr lang="en-US" sz="2400" b="1" strike="noStrike" spc="-1">
                <a:solidFill>
                  <a:srgbClr val="000000"/>
                </a:solidFill>
                <a:latin typeface="Segoe UI Semilight"/>
              </a:rPr>
              <a:t>Девятый уровень структурыОбразец текста</a:t>
            </a:r>
            <a:endParaRPr lang="en-US" sz="2400" b="1" strike="noStrike" spc="-1">
              <a:solidFill>
                <a:srgbClr val="000000"/>
              </a:solidFill>
              <a:latin typeface="Segoe UI"/>
            </a:endParaRPr>
          </a:p>
          <a:p>
            <a:r>
              <a:rPr lang="en-US" sz="2000" b="0" strike="noStrike" spc="-1">
                <a:solidFill>
                  <a:srgbClr val="595959"/>
                </a:solidFill>
                <a:latin typeface="Segoe UI Semilight"/>
              </a:rPr>
              <a:t>Второй уровень</a:t>
            </a:r>
            <a:endParaRPr lang="en-US" sz="20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44" name="CustomShape 5"/>
          <p:cNvSpPr/>
          <p:nvPr/>
        </p:nvSpPr>
        <p:spPr>
          <a:xfrm>
            <a:off x="129600" y="0"/>
            <a:ext cx="2748960" cy="1364400"/>
          </a:xfrm>
          <a:custGeom>
            <a:avLst/>
            <a:gdLst/>
            <a:ahLst/>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45" name="PlaceHolder 6"/>
          <p:cNvSpPr>
            <a:spLocks noGrp="1"/>
          </p:cNvSpPr>
          <p:nvPr>
            <p:ph type="title"/>
          </p:nvPr>
        </p:nvSpPr>
        <p:spPr>
          <a:xfrm>
            <a:off x="316440" y="339480"/>
            <a:ext cx="2375640" cy="535320"/>
          </a:xfrm>
          <a:prstGeom prst="rect">
            <a:avLst/>
          </a:prstGeom>
        </p:spPr>
        <p:txBody>
          <a:bodyPr lIns="90000" tIns="45000" rIns="90000" bIns="45000"/>
          <a:lstStyle/>
          <a:p>
            <a:pPr algn="ctr">
              <a:lnSpc>
                <a:spcPct val="90000"/>
              </a:lnSpc>
              <a:spcBef>
                <a:spcPts val="1001"/>
              </a:spcBef>
            </a:pPr>
            <a:r>
              <a:rPr lang="en-US" sz="3200" b="0" strike="noStrike" spc="-1">
                <a:solidFill>
                  <a:srgbClr val="FFFFFF"/>
                </a:solidFill>
                <a:latin typeface="Segoe UI Light"/>
              </a:rPr>
              <a:t>Для правки текста заголовка щелкните мышьюCLICK TO</a:t>
            </a:r>
            <a:endParaRPr lang="en-US" sz="3200" b="0" strike="noStrike" spc="-1">
              <a:solidFill>
                <a:srgbClr val="000000"/>
              </a:solidFill>
              <a:latin typeface="Segoe UI"/>
            </a:endParaRPr>
          </a:p>
        </p:txBody>
      </p:sp>
      <p:sp>
        <p:nvSpPr>
          <p:cNvPr id="46" name="PlaceHolder 7"/>
          <p:cNvSpPr>
            <a:spLocks noGrp="1"/>
          </p:cNvSpPr>
          <p:nvPr>
            <p:ph type="body"/>
          </p:nvPr>
        </p:nvSpPr>
        <p:spPr>
          <a:xfrm>
            <a:off x="2878920" y="419040"/>
            <a:ext cx="9083880" cy="136980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2400" b="1" strike="noStrike" spc="-1">
                <a:solidFill>
                  <a:srgbClr val="000000"/>
                </a:solidFill>
                <a:latin typeface="Segoe UI"/>
              </a:rPr>
              <a:t>Для правки структуры щелкните мышью</a:t>
            </a:r>
          </a:p>
          <a:p>
            <a:pPr marL="864000" lvl="1" indent="-324000">
              <a:spcAft>
                <a:spcPts val="1134"/>
              </a:spcAft>
              <a:buClr>
                <a:srgbClr val="000000"/>
              </a:buClr>
              <a:buSzPct val="75000"/>
              <a:buFont typeface="Symbol" charset="2"/>
              <a:buChar char=""/>
            </a:pPr>
            <a:r>
              <a:rPr lang="en-US" sz="2400" b="1" strike="noStrike" spc="-1">
                <a:solidFill>
                  <a:srgbClr val="0074AF"/>
                </a:solidFill>
                <a:latin typeface="Segoe UI"/>
              </a:rPr>
              <a:t>Второй уровень структуры</a:t>
            </a:r>
          </a:p>
          <a:p>
            <a:pPr marL="1296000" lvl="2" indent="-288000">
              <a:spcAft>
                <a:spcPts val="850"/>
              </a:spcAft>
              <a:buClr>
                <a:srgbClr val="000000"/>
              </a:buClr>
              <a:buSzPct val="45000"/>
              <a:buFont typeface="Wingdings" charset="2"/>
              <a:buChar char=""/>
            </a:pPr>
            <a:r>
              <a:rPr lang="en-US" sz="2400" b="1" strike="noStrike" spc="-1">
                <a:solidFill>
                  <a:srgbClr val="262626"/>
                </a:solidFill>
                <a:latin typeface="Segoe UI"/>
              </a:rPr>
              <a:t>Третий уровень структуры</a:t>
            </a:r>
            <a:endParaRPr lang="en-US" sz="2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400" b="1" strike="noStrike" spc="-1">
                <a:solidFill>
                  <a:srgbClr val="262626"/>
                </a:solidFill>
                <a:latin typeface="Segoe UI"/>
              </a:rPr>
              <a:t>Четвёртый уровень структуры</a:t>
            </a:r>
            <a:endParaRPr lang="en-US" sz="2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400" b="1" strike="noStrike" spc="-1">
                <a:solidFill>
                  <a:srgbClr val="262626"/>
                </a:solidFill>
                <a:latin typeface="Segoe UI"/>
              </a:rPr>
              <a:t>Пятый уровень структуры</a:t>
            </a:r>
            <a:endParaRPr lang="en-US" sz="2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400" b="1" strike="noStrike" spc="-1">
                <a:solidFill>
                  <a:srgbClr val="262626"/>
                </a:solidFill>
                <a:latin typeface="Segoe UI"/>
              </a:rPr>
              <a:t>Шестой уровень структуры</a:t>
            </a:r>
            <a:endParaRPr lang="en-US" sz="2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400" b="1" strike="noStrike" spc="-1">
                <a:solidFill>
                  <a:srgbClr val="262626"/>
                </a:solidFill>
                <a:latin typeface="Segoe UI"/>
              </a:rPr>
              <a:t>Седьмой уровень структуры</a:t>
            </a:r>
            <a:endParaRPr lang="en-US" sz="2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400" b="1" strike="noStrike" spc="-1">
                <a:solidFill>
                  <a:srgbClr val="262626"/>
                </a:solidFill>
                <a:latin typeface="Segoe UI"/>
              </a:rPr>
              <a:t>Восьмой уровень структуры</a:t>
            </a:r>
            <a:endParaRPr lang="en-US" sz="2400" b="0" strike="noStrike" spc="-1">
              <a:solidFill>
                <a:srgbClr val="262626"/>
              </a:solidFill>
              <a:latin typeface="Segoe UI"/>
            </a:endParaRPr>
          </a:p>
          <a:p>
            <a:pPr>
              <a:lnSpc>
                <a:spcPct val="90000"/>
              </a:lnSpc>
              <a:spcBef>
                <a:spcPts val="1001"/>
              </a:spcBef>
              <a:spcAft>
                <a:spcPts val="1417"/>
              </a:spcAft>
            </a:pPr>
            <a:r>
              <a:rPr lang="en-US" sz="2400" b="1" strike="noStrike" spc="-1">
                <a:solidFill>
                  <a:srgbClr val="000000"/>
                </a:solidFill>
                <a:latin typeface="Segoe UI"/>
              </a:rPr>
              <a:t>Девятый уровень структурыОбразец текста</a:t>
            </a:r>
          </a:p>
          <a:p>
            <a:r>
              <a:rPr lang="en-US" sz="2000" b="0" strike="noStrike" spc="-1">
                <a:solidFill>
                  <a:srgbClr val="595959"/>
                </a:solidFill>
                <a:latin typeface="Segoe UI"/>
              </a:rPr>
              <a:t>Второй уровень</a:t>
            </a:r>
            <a:endParaRPr lang="en-US" sz="2000" b="1" strike="noStrike" spc="-1">
              <a:solidFill>
                <a:srgbClr val="000000"/>
              </a:solidFill>
              <a:latin typeface="Segoe UI"/>
            </a:endParaRPr>
          </a:p>
          <a:p>
            <a:r>
              <a:rPr lang="en-US" sz="2000" b="1" strike="noStrike" spc="-1">
                <a:solidFill>
                  <a:srgbClr val="0074AF"/>
                </a:solidFill>
                <a:latin typeface="Segoe UI"/>
              </a:rPr>
              <a:t>Третий уровень</a:t>
            </a:r>
            <a:endParaRPr lang="en-US" sz="2000" b="1" strike="noStrike" spc="-1">
              <a:solidFill>
                <a:srgbClr val="000000"/>
              </a:solidFill>
              <a:latin typeface="Segoe UI"/>
            </a:endParaRPr>
          </a:p>
          <a:p>
            <a:r>
              <a:rPr lang="en-US" sz="1600" b="0" strike="noStrike" spc="-1">
                <a:solidFill>
                  <a:srgbClr val="262626"/>
                </a:solidFill>
                <a:latin typeface="Segoe UI"/>
              </a:rPr>
              <a:t>Четвертый уровень</a:t>
            </a:r>
            <a:endParaRPr lang="en-US" sz="16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47" name="PlaceHolder 8"/>
          <p:cNvSpPr>
            <a:spLocks noGrp="1"/>
          </p:cNvSpPr>
          <p:nvPr>
            <p:ph type="sldNum"/>
          </p:nvPr>
        </p:nvSpPr>
        <p:spPr>
          <a:xfrm>
            <a:off x="11668680" y="6485040"/>
            <a:ext cx="523080" cy="364680"/>
          </a:xfrm>
          <a:prstGeom prst="rect">
            <a:avLst/>
          </a:prstGeom>
        </p:spPr>
        <p:txBody>
          <a:bodyPr anchor="ctr"/>
          <a:lstStyle/>
          <a:p>
            <a:fld id="{A8FB7B90-5AA2-471F-A7F6-1D7A22CBDE31}" type="slidenum">
              <a:rPr lang="ru-RU" sz="1200" b="0" strike="noStrike" spc="-1">
                <a:solidFill>
                  <a:srgbClr val="000000"/>
                </a:solidFill>
                <a:latin typeface="Segoe UI"/>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4AF"/>
        </a:solidFill>
        <a:effectLst/>
      </p:bgPr>
    </p:bg>
    <p:spTree>
      <p:nvGrpSpPr>
        <p:cNvPr id="1" name=""/>
        <p:cNvGrpSpPr/>
        <p:nvPr/>
      </p:nvGrpSpPr>
      <p:grpSpPr>
        <a:xfrm>
          <a:off x="0" y="0"/>
          <a:ext cx="0" cy="0"/>
          <a:chOff x="0" y="0"/>
          <a:chExt cx="0" cy="0"/>
        </a:xfrm>
      </p:grpSpPr>
      <p:sp>
        <p:nvSpPr>
          <p:cNvPr id="84" name="PlaceHolder 1"/>
          <p:cNvSpPr>
            <a:spLocks noGrp="1"/>
          </p:cNvSpPr>
          <p:nvPr>
            <p:ph type="body"/>
          </p:nvPr>
        </p:nvSpPr>
        <p:spPr>
          <a:xfrm>
            <a:off x="304920" y="2884320"/>
            <a:ext cx="11658240" cy="1089000"/>
          </a:xfrm>
          <a:prstGeom prst="rect">
            <a:avLst/>
          </a:prstGeom>
        </p:spPr>
        <p:txBody>
          <a:bodyPr lIns="90000" tIns="45000" rIns="90000" bIns="45000" anchor="ctr"/>
          <a:lstStyle/>
          <a:p>
            <a:pPr marL="432000" indent="-324000">
              <a:spcAft>
                <a:spcPts val="1417"/>
              </a:spcAft>
              <a:buClr>
                <a:srgbClr val="000000"/>
              </a:buClr>
              <a:buSzPct val="45000"/>
              <a:buFont typeface="Wingdings" charset="2"/>
              <a:buChar char=""/>
            </a:pPr>
            <a:r>
              <a:rPr lang="en-US" sz="3600" b="0" strike="noStrike" spc="-1">
                <a:solidFill>
                  <a:srgbClr val="000000"/>
                </a:solidFill>
                <a:latin typeface="Segoe UI"/>
              </a:rPr>
              <a:t>Для правки структуры щелкните мышью</a:t>
            </a:r>
            <a:endParaRPr lang="en-US" sz="36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3600" b="0" strike="noStrike" spc="-1">
                <a:solidFill>
                  <a:srgbClr val="0074AF"/>
                </a:solidFill>
                <a:latin typeface="Segoe UI"/>
              </a:rPr>
              <a:t>Второй уровень структуры</a:t>
            </a:r>
            <a:endParaRPr lang="en-US" sz="36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3600" b="0" strike="noStrike" spc="-1">
                <a:solidFill>
                  <a:srgbClr val="262626"/>
                </a:solidFill>
                <a:latin typeface="Segoe UI"/>
              </a:rPr>
              <a:t>Третий уровень структуры</a:t>
            </a:r>
          </a:p>
          <a:p>
            <a:pPr marL="1728000" lvl="3" indent="-216000">
              <a:spcAft>
                <a:spcPts val="567"/>
              </a:spcAft>
              <a:buClr>
                <a:srgbClr val="000000"/>
              </a:buClr>
              <a:buSzPct val="75000"/>
              <a:buFont typeface="Symbol" charset="2"/>
              <a:buChar char=""/>
            </a:pPr>
            <a:r>
              <a:rPr lang="en-US" sz="3600" b="0" strike="noStrike" spc="-1">
                <a:solidFill>
                  <a:srgbClr val="262626"/>
                </a:solidFill>
                <a:latin typeface="Segoe UI"/>
              </a:rPr>
              <a:t>Четвёртый уровень структуры</a:t>
            </a:r>
          </a:p>
          <a:p>
            <a:pPr marL="2160000" lvl="4" indent="-216000">
              <a:spcAft>
                <a:spcPts val="283"/>
              </a:spcAft>
              <a:buClr>
                <a:srgbClr val="000000"/>
              </a:buClr>
              <a:buSzPct val="45000"/>
              <a:buFont typeface="Wingdings" charset="2"/>
              <a:buChar char=""/>
            </a:pPr>
            <a:r>
              <a:rPr lang="en-US" sz="3600" b="0" strike="noStrike" spc="-1">
                <a:solidFill>
                  <a:srgbClr val="262626"/>
                </a:solidFill>
                <a:latin typeface="Segoe UI"/>
              </a:rPr>
              <a:t>Пятый уровень структуры</a:t>
            </a:r>
          </a:p>
          <a:p>
            <a:pPr marL="2592000" lvl="5" indent="-216000">
              <a:spcAft>
                <a:spcPts val="283"/>
              </a:spcAft>
              <a:buClr>
                <a:srgbClr val="000000"/>
              </a:buClr>
              <a:buSzPct val="45000"/>
              <a:buFont typeface="Wingdings" charset="2"/>
              <a:buChar char=""/>
            </a:pPr>
            <a:r>
              <a:rPr lang="en-US" sz="3600" b="0" strike="noStrike" spc="-1">
                <a:solidFill>
                  <a:srgbClr val="262626"/>
                </a:solidFill>
                <a:latin typeface="Segoe UI"/>
              </a:rPr>
              <a:t>Шестой уровень структуры</a:t>
            </a:r>
          </a:p>
          <a:p>
            <a:pPr marL="3024000" lvl="6" indent="-216000">
              <a:spcAft>
                <a:spcPts val="283"/>
              </a:spcAft>
              <a:buClr>
                <a:srgbClr val="000000"/>
              </a:buClr>
              <a:buSzPct val="45000"/>
              <a:buFont typeface="Wingdings" charset="2"/>
              <a:buChar char=""/>
            </a:pPr>
            <a:r>
              <a:rPr lang="en-US" sz="3600" b="0" strike="noStrike" spc="-1">
                <a:solidFill>
                  <a:srgbClr val="262626"/>
                </a:solidFill>
                <a:latin typeface="Segoe UI"/>
              </a:rPr>
              <a:t>Седьмой уровень структуры</a:t>
            </a:r>
          </a:p>
          <a:p>
            <a:pPr marL="3456000" lvl="7" indent="-216000">
              <a:spcAft>
                <a:spcPts val="283"/>
              </a:spcAft>
              <a:buClr>
                <a:srgbClr val="000000"/>
              </a:buClr>
              <a:buSzPct val="45000"/>
              <a:buFont typeface="Wingdings" charset="2"/>
              <a:buChar char=""/>
            </a:pPr>
            <a:r>
              <a:rPr lang="en-US" sz="3600" b="0" strike="noStrike" spc="-1">
                <a:solidFill>
                  <a:srgbClr val="262626"/>
                </a:solidFill>
                <a:latin typeface="Segoe UI"/>
              </a:rPr>
              <a:t>Восьмой уровень структуры</a:t>
            </a:r>
          </a:p>
          <a:p>
            <a:pPr marL="231840" lvl="8" indent="-231480">
              <a:spcAft>
                <a:spcPts val="283"/>
              </a:spcAft>
              <a:buClr>
                <a:srgbClr val="000000"/>
              </a:buClr>
              <a:buSzPct val="45000"/>
              <a:buFont typeface="Wingdings" charset="2"/>
              <a:buChar char=""/>
            </a:pPr>
            <a:r>
              <a:rPr lang="en-US" sz="3600" b="0" strike="noStrike" spc="-1">
                <a:solidFill>
                  <a:srgbClr val="262626"/>
                </a:solidFill>
                <a:latin typeface="Segoe UI"/>
              </a:rPr>
              <a:t>Девятый уровень структуры“QUOTATION.”</a:t>
            </a:r>
          </a:p>
          <a:p>
            <a:pPr marL="109440" lvl="0">
              <a:spcAft>
                <a:spcPts val="1417"/>
              </a:spcAft>
              <a:buClr>
                <a:srgbClr val="000000"/>
              </a:buClr>
              <a:buSzPct val="45000"/>
              <a:buFont typeface="Wingdings" charset="2"/>
              <a:buChar char=""/>
            </a:pPr>
            <a:r>
              <a:rPr lang="en-US" sz="3600" b="1" strike="noStrike" spc="-1">
                <a:solidFill>
                  <a:srgbClr val="595959"/>
                </a:solidFill>
                <a:latin typeface="Segoe UI"/>
              </a:rPr>
              <a:t> BOLD</a:t>
            </a:r>
            <a:endParaRPr lang="en-US" sz="3600" b="1" strike="noStrike" spc="-1">
              <a:solidFill>
                <a:srgbClr val="000000"/>
              </a:solidFill>
              <a:latin typeface="Segoe UI"/>
            </a:endParaRPr>
          </a:p>
        </p:txBody>
      </p:sp>
      <p:sp>
        <p:nvSpPr>
          <p:cNvPr id="85" name="CustomShape 2"/>
          <p:cNvSpPr/>
          <p:nvPr/>
        </p:nvSpPr>
        <p:spPr>
          <a:xfrm>
            <a:off x="129600" y="0"/>
            <a:ext cx="2748960" cy="1364400"/>
          </a:xfrm>
          <a:custGeom>
            <a:avLst/>
            <a:gdLst/>
            <a:ahLst/>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86" name="PlaceHolder 3"/>
          <p:cNvSpPr>
            <a:spLocks noGrp="1"/>
          </p:cNvSpPr>
          <p:nvPr>
            <p:ph type="body"/>
          </p:nvPr>
        </p:nvSpPr>
        <p:spPr>
          <a:xfrm>
            <a:off x="3865680" y="5276880"/>
            <a:ext cx="8097480" cy="36900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2000" b="0" strike="noStrike" spc="-1">
                <a:solidFill>
                  <a:srgbClr val="FFFFFF"/>
                </a:solidFill>
                <a:latin typeface="Segoe UI"/>
              </a:rPr>
              <a:t>Для правки структуры щелкните мышью</a:t>
            </a:r>
            <a:endParaRPr lang="en-US" sz="20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000" b="0" strike="noStrike" spc="-1">
                <a:solidFill>
                  <a:srgbClr val="FFFFFF"/>
                </a:solidFill>
                <a:latin typeface="Segoe UI"/>
              </a:rPr>
              <a:t>Второй уровень структуры</a:t>
            </a:r>
            <a:endParaRPr lang="en-US" sz="20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000" b="0" strike="noStrike" spc="-1">
                <a:solidFill>
                  <a:srgbClr val="FFFFFF"/>
                </a:solidFill>
                <a:latin typeface="Segoe UI"/>
              </a:rPr>
              <a:t>Третий уровень структуры</a:t>
            </a:r>
            <a:endParaRPr lang="en-US" sz="20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000" b="0" strike="noStrike" spc="-1">
                <a:solidFill>
                  <a:srgbClr val="FFFFFF"/>
                </a:solidFill>
                <a:latin typeface="Segoe UI"/>
              </a:rPr>
              <a:t>Четвёртый уровень структуры</a:t>
            </a:r>
            <a:endParaRPr lang="en-US" sz="20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000" b="0" strike="noStrike" spc="-1">
                <a:solidFill>
                  <a:srgbClr val="FFFFFF"/>
                </a:solidFill>
                <a:latin typeface="Segoe UI"/>
              </a:rPr>
              <a:t>Пятый уровень структуры</a:t>
            </a:r>
            <a:endParaRPr lang="en-US" sz="20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000" b="0" strike="noStrike" spc="-1">
                <a:solidFill>
                  <a:srgbClr val="FFFFFF"/>
                </a:solidFill>
                <a:latin typeface="Segoe UI"/>
              </a:rPr>
              <a:t>Шестой уровень структуры</a:t>
            </a:r>
            <a:endParaRPr lang="en-US" sz="20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000" b="0" strike="noStrike" spc="-1">
                <a:solidFill>
                  <a:srgbClr val="FFFFFF"/>
                </a:solidFill>
                <a:latin typeface="Segoe UI"/>
              </a:rPr>
              <a:t>Седьмой уровень структуры</a:t>
            </a:r>
            <a:endParaRPr lang="en-US" sz="20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000" b="0" strike="noStrike" spc="-1">
                <a:solidFill>
                  <a:srgbClr val="FFFFFF"/>
                </a:solidFill>
                <a:latin typeface="Segoe UI"/>
              </a:rPr>
              <a:t>Восьмой уровень структуры</a:t>
            </a:r>
            <a:endParaRPr lang="en-US" sz="2000" b="0" strike="noStrike" spc="-1">
              <a:solidFill>
                <a:srgbClr val="262626"/>
              </a:solidFill>
              <a:latin typeface="Segoe UI"/>
            </a:endParaRPr>
          </a:p>
          <a:p>
            <a:pPr>
              <a:lnSpc>
                <a:spcPct val="90000"/>
              </a:lnSpc>
              <a:spcAft>
                <a:spcPts val="1417"/>
              </a:spcAft>
            </a:pPr>
            <a:r>
              <a:rPr lang="en-US" sz="2000" b="0" strike="noStrike" spc="-1">
                <a:solidFill>
                  <a:srgbClr val="FFFFFF"/>
                </a:solidFill>
                <a:latin typeface="Segoe UI"/>
              </a:rPr>
              <a:t>Девятый уровень структуры—Name and Company/Source goes here</a:t>
            </a:r>
            <a:endParaRPr lang="en-US" sz="2000" b="1" strike="noStrike" spc="-1">
              <a:solidFill>
                <a:srgbClr val="000000"/>
              </a:solidFill>
              <a:latin typeface="Segoe UI"/>
            </a:endParaRPr>
          </a:p>
        </p:txBody>
      </p:sp>
      <p:sp>
        <p:nvSpPr>
          <p:cNvPr id="87" name="PlaceHolder 4"/>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Segoe UI"/>
              </a:rPr>
              <a:t>Для правки текста заглавия щёлкните мышью</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 name="CustomShape 1"/>
          <p:cNvSpPr/>
          <p:nvPr/>
        </p:nvSpPr>
        <p:spPr>
          <a:xfrm>
            <a:off x="0" y="0"/>
            <a:ext cx="12191760" cy="121392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125" name="PlaceHolder 2"/>
          <p:cNvSpPr>
            <a:spLocks noGrp="1"/>
          </p:cNvSpPr>
          <p:nvPr>
            <p:ph type="body"/>
          </p:nvPr>
        </p:nvSpPr>
        <p:spPr>
          <a:xfrm>
            <a:off x="68760" y="3493800"/>
            <a:ext cx="2377080" cy="222624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Semilight"/>
              </a:rPr>
              <a:t>Для правки структуры щелкните мышью</a:t>
            </a:r>
            <a:endParaRPr lang="en-US" sz="22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Semilight"/>
              </a:rPr>
              <a:t>Второй уровень структуры</a:t>
            </a:r>
            <a:endParaRPr lang="en-US" sz="22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Semilight"/>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Semilight"/>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Semilight"/>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Semilight"/>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Semilight"/>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Semilight"/>
              </a:rPr>
              <a:t>Восьмой уровень структуры</a:t>
            </a:r>
            <a:endParaRPr lang="en-US" sz="2200" b="0" strike="noStrike" spc="-1">
              <a:solidFill>
                <a:srgbClr val="262626"/>
              </a:solidFill>
              <a:latin typeface="Segoe UI"/>
            </a:endParaRPr>
          </a:p>
          <a:p>
            <a:pPr marL="3888000" lvl="8" indent="-216000">
              <a:spcAft>
                <a:spcPts val="283"/>
              </a:spcAft>
              <a:buClr>
                <a:srgbClr val="000000"/>
              </a:buClr>
              <a:buSzPct val="45000"/>
              <a:buFont typeface="Wingdings" charset="2"/>
              <a:buChar char=""/>
            </a:pPr>
            <a:r>
              <a:rPr lang="en-US" sz="2200" b="1" strike="noStrike" spc="-1">
                <a:solidFill>
                  <a:srgbClr val="262626"/>
                </a:solidFill>
                <a:latin typeface="Segoe UI Semilight"/>
              </a:rPr>
              <a:t>Девятый уровень структурыОбразец текста</a:t>
            </a:r>
            <a:endParaRPr lang="en-US" sz="2200" b="0" strike="noStrike" spc="-1">
              <a:solidFill>
                <a:srgbClr val="262626"/>
              </a:solidFill>
              <a:latin typeface="Segoe UI"/>
            </a:endParaRPr>
          </a:p>
          <a:p>
            <a:pPr marL="4320000" lvl="0" indent="-216000">
              <a:spcAft>
                <a:spcPts val="1417"/>
              </a:spcAft>
              <a:buClr>
                <a:srgbClr val="000000"/>
              </a:buClr>
              <a:buSzPct val="45000"/>
              <a:buFont typeface="Wingdings" charset="2"/>
              <a:buChar char=""/>
            </a:pPr>
            <a:r>
              <a:rPr lang="en-US" sz="2200" b="0" strike="noStrike" spc="-1">
                <a:solidFill>
                  <a:srgbClr val="595959"/>
                </a:solidFill>
                <a:latin typeface="Segoe UI Semilight"/>
              </a:rPr>
              <a:t>Второй уровень</a:t>
            </a:r>
            <a:endParaRPr lang="en-US" sz="2200" b="1" strike="noStrike" spc="-1">
              <a:solidFill>
                <a:srgbClr val="000000"/>
              </a:solidFill>
              <a:latin typeface="Segoe UI"/>
            </a:endParaRPr>
          </a:p>
          <a:p>
            <a:pPr marL="4320000" lvl="0" indent="-216000">
              <a:spcAft>
                <a:spcPts val="1417"/>
              </a:spcAft>
              <a:buClr>
                <a:srgbClr val="000000"/>
              </a:buClr>
              <a:buSzPct val="45000"/>
              <a:buFont typeface="Wingdings" charset="2"/>
              <a:buChar char=""/>
            </a:pPr>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pPr marL="4320000" lvl="0" indent="-216000">
              <a:spcAft>
                <a:spcPts val="1417"/>
              </a:spcAft>
              <a:buClr>
                <a:srgbClr val="000000"/>
              </a:buClr>
              <a:buSzPct val="45000"/>
              <a:buFont typeface="Wingdings" charset="2"/>
              <a:buChar char=""/>
            </a:pPr>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pPr marL="4320000" lvl="0" indent="-216000">
              <a:spcAft>
                <a:spcPts val="1417"/>
              </a:spcAft>
              <a:buClr>
                <a:srgbClr val="000000"/>
              </a:buClr>
              <a:buSzPct val="45000"/>
              <a:buFont typeface="Wingdings" charset="2"/>
              <a:buChar char=""/>
            </a:pPr>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126" name="PlaceHolder 3"/>
          <p:cNvSpPr>
            <a:spLocks noGrp="1"/>
          </p:cNvSpPr>
          <p:nvPr>
            <p:ph type="sldNum"/>
          </p:nvPr>
        </p:nvSpPr>
        <p:spPr>
          <a:xfrm>
            <a:off x="11747520" y="6465240"/>
            <a:ext cx="430920" cy="364680"/>
          </a:xfrm>
          <a:prstGeom prst="rect">
            <a:avLst/>
          </a:prstGeom>
        </p:spPr>
        <p:txBody>
          <a:bodyPr lIns="90000" tIns="45000" rIns="90000" bIns="45000"/>
          <a:lstStyle/>
          <a:p>
            <a:fld id="{CDC2E7FD-321F-4E2B-B55D-3F7F608167C6}" type="slidenum">
              <a:rPr lang="ru-RU" sz="1800" b="0" strike="noStrike" spc="-1">
                <a:solidFill>
                  <a:srgbClr val="000000"/>
                </a:solidFill>
                <a:latin typeface="Segoe UI"/>
              </a:rPr>
              <a:t>‹#›</a:t>
            </a:fld>
            <a:endParaRPr lang="ru-RU" sz="1800" b="0" strike="noStrike" spc="-1">
              <a:latin typeface="Times New Roman"/>
            </a:endParaRPr>
          </a:p>
        </p:txBody>
      </p:sp>
      <p:sp>
        <p:nvSpPr>
          <p:cNvPr id="127" name="PlaceHolder 4"/>
          <p:cNvSpPr>
            <a:spLocks noGrp="1"/>
          </p:cNvSpPr>
          <p:nvPr>
            <p:ph type="body"/>
          </p:nvPr>
        </p:nvSpPr>
        <p:spPr>
          <a:xfrm>
            <a:off x="2483640" y="3493800"/>
            <a:ext cx="2377080" cy="222624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Semilight"/>
              </a:rPr>
              <a:t>Для правки структуры щелкните мышью</a:t>
            </a:r>
            <a:endParaRPr lang="en-US" sz="22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Semilight"/>
              </a:rPr>
              <a:t>Второй уровень структуры</a:t>
            </a:r>
            <a:endParaRPr lang="en-US" sz="22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Semilight"/>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Semilight"/>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Semilight"/>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Semilight"/>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Semilight"/>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Semilight"/>
              </a:rPr>
              <a:t>Восьмой уровень структуры</a:t>
            </a:r>
            <a:endParaRPr lang="en-US" sz="2200" b="0" strike="noStrike" spc="-1">
              <a:solidFill>
                <a:srgbClr val="262626"/>
              </a:solidFill>
              <a:latin typeface="Segoe UI"/>
            </a:endParaRPr>
          </a:p>
          <a:p>
            <a:pPr>
              <a:lnSpc>
                <a:spcPct val="90000"/>
              </a:lnSpc>
              <a:spcBef>
                <a:spcPts val="1001"/>
              </a:spcBef>
              <a:spcAft>
                <a:spcPts val="1417"/>
              </a:spcAft>
            </a:pPr>
            <a:r>
              <a:rPr lang="en-US" sz="2200" b="1" strike="noStrike" spc="-1">
                <a:solidFill>
                  <a:srgbClr val="000000"/>
                </a:solidFill>
                <a:latin typeface="Segoe UI Semilight"/>
              </a:rPr>
              <a:t>Девятый уровень структурыОбразец текста</a:t>
            </a:r>
            <a:endParaRPr lang="en-US" sz="2200" b="1" strike="noStrike" spc="-1">
              <a:solidFill>
                <a:srgbClr val="000000"/>
              </a:solidFill>
              <a:latin typeface="Segoe UI"/>
            </a:endParaRPr>
          </a:p>
          <a:p>
            <a:r>
              <a:rPr lang="en-US" sz="2200" b="0" strike="noStrike" spc="-1">
                <a:solidFill>
                  <a:srgbClr val="595959"/>
                </a:solidFill>
                <a:latin typeface="Segoe UI Semilight"/>
              </a:rPr>
              <a:t>Второй уровень</a:t>
            </a:r>
            <a:endParaRPr lang="en-US" sz="22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128" name="PlaceHolder 5"/>
          <p:cNvSpPr>
            <a:spLocks noGrp="1"/>
          </p:cNvSpPr>
          <p:nvPr>
            <p:ph type="body"/>
          </p:nvPr>
        </p:nvSpPr>
        <p:spPr>
          <a:xfrm>
            <a:off x="4898520" y="3493800"/>
            <a:ext cx="2377080" cy="222624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Semilight"/>
              </a:rPr>
              <a:t>Для правки структуры щелкните мышью</a:t>
            </a:r>
            <a:endParaRPr lang="en-US" sz="22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Semilight"/>
              </a:rPr>
              <a:t>Второй уровень структуры</a:t>
            </a:r>
            <a:endParaRPr lang="en-US" sz="22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Semilight"/>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Semilight"/>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Semilight"/>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Semilight"/>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Semilight"/>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Semilight"/>
              </a:rPr>
              <a:t>Восьмой уровень структуры</a:t>
            </a:r>
            <a:endParaRPr lang="en-US" sz="2200" b="0" strike="noStrike" spc="-1">
              <a:solidFill>
                <a:srgbClr val="262626"/>
              </a:solidFill>
              <a:latin typeface="Segoe UI"/>
            </a:endParaRPr>
          </a:p>
          <a:p>
            <a:pPr>
              <a:lnSpc>
                <a:spcPct val="90000"/>
              </a:lnSpc>
              <a:spcBef>
                <a:spcPts val="1001"/>
              </a:spcBef>
              <a:spcAft>
                <a:spcPts val="1417"/>
              </a:spcAft>
            </a:pPr>
            <a:r>
              <a:rPr lang="en-US" sz="2200" b="1" strike="noStrike" spc="-1">
                <a:solidFill>
                  <a:srgbClr val="000000"/>
                </a:solidFill>
                <a:latin typeface="Segoe UI Semilight"/>
              </a:rPr>
              <a:t>Девятый уровень структурыОбразец текста</a:t>
            </a:r>
            <a:endParaRPr lang="en-US" sz="2200" b="1" strike="noStrike" spc="-1">
              <a:solidFill>
                <a:srgbClr val="000000"/>
              </a:solidFill>
              <a:latin typeface="Segoe UI"/>
            </a:endParaRPr>
          </a:p>
          <a:p>
            <a:r>
              <a:rPr lang="en-US" sz="2200" b="0" strike="noStrike" spc="-1">
                <a:solidFill>
                  <a:srgbClr val="595959"/>
                </a:solidFill>
                <a:latin typeface="Segoe UI Semilight"/>
              </a:rPr>
              <a:t>Второй уровень</a:t>
            </a:r>
            <a:endParaRPr lang="en-US" sz="22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129" name="PlaceHolder 6"/>
          <p:cNvSpPr>
            <a:spLocks noGrp="1"/>
          </p:cNvSpPr>
          <p:nvPr>
            <p:ph type="body"/>
          </p:nvPr>
        </p:nvSpPr>
        <p:spPr>
          <a:xfrm>
            <a:off x="7313760" y="3493800"/>
            <a:ext cx="2377080" cy="222624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Semilight"/>
              </a:rPr>
              <a:t>Для правки структуры щелкните мышью</a:t>
            </a:r>
            <a:endParaRPr lang="en-US" sz="22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Semilight"/>
              </a:rPr>
              <a:t>Второй уровень структуры</a:t>
            </a:r>
            <a:endParaRPr lang="en-US" sz="22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Semilight"/>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Semilight"/>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Semilight"/>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Semilight"/>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Semilight"/>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Semilight"/>
              </a:rPr>
              <a:t>Восьмой уровень структуры</a:t>
            </a:r>
            <a:endParaRPr lang="en-US" sz="2200" b="0" strike="noStrike" spc="-1">
              <a:solidFill>
                <a:srgbClr val="262626"/>
              </a:solidFill>
              <a:latin typeface="Segoe UI"/>
            </a:endParaRPr>
          </a:p>
          <a:p>
            <a:pPr>
              <a:lnSpc>
                <a:spcPct val="90000"/>
              </a:lnSpc>
              <a:spcBef>
                <a:spcPts val="1001"/>
              </a:spcBef>
              <a:spcAft>
                <a:spcPts val="1417"/>
              </a:spcAft>
            </a:pPr>
            <a:r>
              <a:rPr lang="en-US" sz="2200" b="1" strike="noStrike" spc="-1">
                <a:solidFill>
                  <a:srgbClr val="000000"/>
                </a:solidFill>
                <a:latin typeface="Segoe UI Semilight"/>
              </a:rPr>
              <a:t>Девятый уровень структурыОбразец текста</a:t>
            </a:r>
            <a:endParaRPr lang="en-US" sz="2200" b="1" strike="noStrike" spc="-1">
              <a:solidFill>
                <a:srgbClr val="000000"/>
              </a:solidFill>
              <a:latin typeface="Segoe UI"/>
            </a:endParaRPr>
          </a:p>
          <a:p>
            <a:r>
              <a:rPr lang="en-US" sz="2200" b="0" strike="noStrike" spc="-1">
                <a:solidFill>
                  <a:srgbClr val="595959"/>
                </a:solidFill>
                <a:latin typeface="Segoe UI Semilight"/>
              </a:rPr>
              <a:t>Второй уровень</a:t>
            </a:r>
            <a:endParaRPr lang="en-US" sz="22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130" name="PlaceHolder 7"/>
          <p:cNvSpPr>
            <a:spLocks noGrp="1"/>
          </p:cNvSpPr>
          <p:nvPr>
            <p:ph type="body"/>
          </p:nvPr>
        </p:nvSpPr>
        <p:spPr>
          <a:xfrm>
            <a:off x="9728640" y="3493800"/>
            <a:ext cx="2377080" cy="222624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Semilight"/>
              </a:rPr>
              <a:t>Для правки структуры щелкните мышью</a:t>
            </a:r>
            <a:endParaRPr lang="en-US" sz="22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Semilight"/>
              </a:rPr>
              <a:t>Второй уровень структуры</a:t>
            </a:r>
            <a:endParaRPr lang="en-US" sz="22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Semilight"/>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Semilight"/>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Semilight"/>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Semilight"/>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Semilight"/>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Semilight"/>
              </a:rPr>
              <a:t>Восьмой уровень структуры</a:t>
            </a:r>
            <a:endParaRPr lang="en-US" sz="2200" b="0" strike="noStrike" spc="-1">
              <a:solidFill>
                <a:srgbClr val="262626"/>
              </a:solidFill>
              <a:latin typeface="Segoe UI"/>
            </a:endParaRPr>
          </a:p>
          <a:p>
            <a:pPr>
              <a:lnSpc>
                <a:spcPct val="90000"/>
              </a:lnSpc>
              <a:spcBef>
                <a:spcPts val="1001"/>
              </a:spcBef>
              <a:spcAft>
                <a:spcPts val="1417"/>
              </a:spcAft>
            </a:pPr>
            <a:r>
              <a:rPr lang="en-US" sz="2200" b="1" strike="noStrike" spc="-1">
                <a:solidFill>
                  <a:srgbClr val="000000"/>
                </a:solidFill>
                <a:latin typeface="Segoe UI Semilight"/>
              </a:rPr>
              <a:t>Девятый уровень структурыОбразец текста</a:t>
            </a:r>
            <a:endParaRPr lang="en-US" sz="2200" b="1" strike="noStrike" spc="-1">
              <a:solidFill>
                <a:srgbClr val="000000"/>
              </a:solidFill>
              <a:latin typeface="Segoe UI"/>
            </a:endParaRPr>
          </a:p>
          <a:p>
            <a:r>
              <a:rPr lang="en-US" sz="2200" b="0" strike="noStrike" spc="-1">
                <a:solidFill>
                  <a:srgbClr val="595959"/>
                </a:solidFill>
                <a:latin typeface="Segoe UI Semilight"/>
              </a:rPr>
              <a:t>Второй уровень</a:t>
            </a:r>
            <a:endParaRPr lang="en-US" sz="22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800" b="0" strike="noStrike" spc="-1">
                <a:solidFill>
                  <a:srgbClr val="262626"/>
                </a:solidFill>
                <a:latin typeface="Segoe UI"/>
              </a:rPr>
              <a:t>Четвертый уровень</a:t>
            </a:r>
            <a:endParaRPr lang="en-US" sz="18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131" name="CustomShape 8"/>
          <p:cNvSpPr/>
          <p:nvPr/>
        </p:nvSpPr>
        <p:spPr>
          <a:xfrm>
            <a:off x="297360" y="3382200"/>
            <a:ext cx="1919880" cy="18000"/>
          </a:xfrm>
          <a:prstGeom prst="rect">
            <a:avLst/>
          </a:prstGeom>
          <a:solidFill>
            <a:srgbClr val="FFC000"/>
          </a:solidFill>
          <a:ln w="12600">
            <a:noFill/>
          </a:ln>
        </p:spPr>
        <p:style>
          <a:lnRef idx="0">
            <a:scrgbClr r="0" g="0" b="0"/>
          </a:lnRef>
          <a:fillRef idx="0">
            <a:scrgbClr r="0" g="0" b="0"/>
          </a:fillRef>
          <a:effectRef idx="0">
            <a:scrgbClr r="0" g="0" b="0"/>
          </a:effectRef>
          <a:fontRef idx="minor"/>
        </p:style>
      </p:sp>
      <p:sp>
        <p:nvSpPr>
          <p:cNvPr id="132" name="CustomShape 9"/>
          <p:cNvSpPr/>
          <p:nvPr/>
        </p:nvSpPr>
        <p:spPr>
          <a:xfrm>
            <a:off x="2712240" y="3382200"/>
            <a:ext cx="1919880" cy="18000"/>
          </a:xfrm>
          <a:prstGeom prst="rect">
            <a:avLst/>
          </a:prstGeom>
          <a:solidFill>
            <a:srgbClr val="FFC000"/>
          </a:solidFill>
          <a:ln w="12600">
            <a:noFill/>
          </a:ln>
        </p:spPr>
        <p:style>
          <a:lnRef idx="0">
            <a:scrgbClr r="0" g="0" b="0"/>
          </a:lnRef>
          <a:fillRef idx="0">
            <a:scrgbClr r="0" g="0" b="0"/>
          </a:fillRef>
          <a:effectRef idx="0">
            <a:scrgbClr r="0" g="0" b="0"/>
          </a:effectRef>
          <a:fontRef idx="minor"/>
        </p:style>
      </p:sp>
      <p:sp>
        <p:nvSpPr>
          <p:cNvPr id="133" name="CustomShape 10"/>
          <p:cNvSpPr/>
          <p:nvPr/>
        </p:nvSpPr>
        <p:spPr>
          <a:xfrm>
            <a:off x="7542360" y="3382200"/>
            <a:ext cx="1919880" cy="18000"/>
          </a:xfrm>
          <a:prstGeom prst="rect">
            <a:avLst/>
          </a:prstGeom>
          <a:solidFill>
            <a:srgbClr val="FFC000"/>
          </a:solidFill>
          <a:ln w="12600">
            <a:noFill/>
          </a:ln>
        </p:spPr>
        <p:style>
          <a:lnRef idx="0">
            <a:scrgbClr r="0" g="0" b="0"/>
          </a:lnRef>
          <a:fillRef idx="0">
            <a:scrgbClr r="0" g="0" b="0"/>
          </a:fillRef>
          <a:effectRef idx="0">
            <a:scrgbClr r="0" g="0" b="0"/>
          </a:effectRef>
          <a:fontRef idx="minor"/>
        </p:style>
      </p:sp>
      <p:sp>
        <p:nvSpPr>
          <p:cNvPr id="134" name="CustomShape 11"/>
          <p:cNvSpPr/>
          <p:nvPr/>
        </p:nvSpPr>
        <p:spPr>
          <a:xfrm>
            <a:off x="9957240" y="3382200"/>
            <a:ext cx="1919880" cy="18000"/>
          </a:xfrm>
          <a:prstGeom prst="rect">
            <a:avLst/>
          </a:prstGeom>
          <a:solidFill>
            <a:srgbClr val="FFC000"/>
          </a:solidFill>
          <a:ln w="12600">
            <a:noFill/>
          </a:ln>
        </p:spPr>
        <p:style>
          <a:lnRef idx="0">
            <a:scrgbClr r="0" g="0" b="0"/>
          </a:lnRef>
          <a:fillRef idx="0">
            <a:scrgbClr r="0" g="0" b="0"/>
          </a:fillRef>
          <a:effectRef idx="0">
            <a:scrgbClr r="0" g="0" b="0"/>
          </a:effectRef>
          <a:fontRef idx="minor"/>
        </p:style>
      </p:sp>
      <p:sp>
        <p:nvSpPr>
          <p:cNvPr id="135" name="CustomShape 12"/>
          <p:cNvSpPr/>
          <p:nvPr/>
        </p:nvSpPr>
        <p:spPr>
          <a:xfrm>
            <a:off x="5127120" y="3382200"/>
            <a:ext cx="1919880" cy="18000"/>
          </a:xfrm>
          <a:prstGeom prst="rect">
            <a:avLst/>
          </a:prstGeom>
          <a:solidFill>
            <a:srgbClr val="FFC000"/>
          </a:solidFill>
          <a:ln w="12600">
            <a:noFill/>
          </a:ln>
        </p:spPr>
        <p:style>
          <a:lnRef idx="0">
            <a:scrgbClr r="0" g="0" b="0"/>
          </a:lnRef>
          <a:fillRef idx="0">
            <a:scrgbClr r="0" g="0" b="0"/>
          </a:fillRef>
          <a:effectRef idx="0">
            <a:scrgbClr r="0" g="0" b="0"/>
          </a:effectRef>
          <a:fontRef idx="minor"/>
        </p:style>
      </p:sp>
      <p:sp>
        <p:nvSpPr>
          <p:cNvPr id="136" name="PlaceHolder 13"/>
          <p:cNvSpPr>
            <a:spLocks noGrp="1"/>
          </p:cNvSpPr>
          <p:nvPr>
            <p:ph type="body"/>
          </p:nvPr>
        </p:nvSpPr>
        <p:spPr>
          <a:xfrm>
            <a:off x="0" y="470520"/>
            <a:ext cx="12191760" cy="53532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3200" b="0" strike="noStrike" spc="-1">
                <a:solidFill>
                  <a:srgbClr val="262626"/>
                </a:solidFill>
                <a:latin typeface="Segoe UI Light"/>
              </a:rPr>
              <a:t>Для правки структуры щелкните мышью</a:t>
            </a:r>
            <a:endParaRPr lang="en-US" sz="32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3200" b="0" strike="noStrike" spc="-1">
                <a:solidFill>
                  <a:srgbClr val="262626"/>
                </a:solidFill>
                <a:latin typeface="Segoe UI Light"/>
              </a:rPr>
              <a:t>Второй уровень структуры</a:t>
            </a:r>
            <a:endParaRPr lang="en-US" sz="32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3200" b="0" strike="noStrike" spc="-1">
                <a:solidFill>
                  <a:srgbClr val="262626"/>
                </a:solidFill>
                <a:latin typeface="Segoe UI Light"/>
              </a:rPr>
              <a:t>Третий уровень структуры</a:t>
            </a:r>
            <a:endParaRPr lang="en-US" sz="3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3200" b="0" strike="noStrike" spc="-1">
                <a:solidFill>
                  <a:srgbClr val="262626"/>
                </a:solidFill>
                <a:latin typeface="Segoe UI Light"/>
              </a:rPr>
              <a:t>Четвёртый уровень структуры</a:t>
            </a:r>
            <a:endParaRPr lang="en-US" sz="3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3200" b="0" strike="noStrike" spc="-1">
                <a:solidFill>
                  <a:srgbClr val="262626"/>
                </a:solidFill>
                <a:latin typeface="Segoe UI Light"/>
              </a:rPr>
              <a:t>Пятый уровень структуры</a:t>
            </a:r>
            <a:endParaRPr lang="en-US" sz="3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3200" b="0" strike="noStrike" spc="-1">
                <a:solidFill>
                  <a:srgbClr val="262626"/>
                </a:solidFill>
                <a:latin typeface="Segoe UI Light"/>
              </a:rPr>
              <a:t>Шестой уровень структуры</a:t>
            </a:r>
            <a:endParaRPr lang="en-US" sz="3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3200" b="0" strike="noStrike" spc="-1">
                <a:solidFill>
                  <a:srgbClr val="262626"/>
                </a:solidFill>
                <a:latin typeface="Segoe UI Light"/>
              </a:rPr>
              <a:t>Седьмой уровень структуры</a:t>
            </a:r>
            <a:endParaRPr lang="en-US" sz="3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3200" b="0" strike="noStrike" spc="-1">
                <a:solidFill>
                  <a:srgbClr val="262626"/>
                </a:solidFill>
                <a:latin typeface="Segoe UI Light"/>
              </a:rPr>
              <a:t>Восьмой уровень структуры</a:t>
            </a:r>
            <a:endParaRPr lang="en-US" sz="3200" b="0" strike="noStrike" spc="-1">
              <a:solidFill>
                <a:srgbClr val="262626"/>
              </a:solidFill>
              <a:latin typeface="Segoe UI"/>
            </a:endParaRPr>
          </a:p>
          <a:p>
            <a:pPr algn="ctr">
              <a:lnSpc>
                <a:spcPct val="90000"/>
              </a:lnSpc>
              <a:spcBef>
                <a:spcPts val="1001"/>
              </a:spcBef>
              <a:spcAft>
                <a:spcPts val="1417"/>
              </a:spcAft>
            </a:pPr>
            <a:r>
              <a:rPr lang="en-US" sz="3200" b="0" strike="noStrike" spc="-1">
                <a:solidFill>
                  <a:srgbClr val="262626"/>
                </a:solidFill>
                <a:latin typeface="Segoe UI Light"/>
              </a:rPr>
              <a:t>Девятый уровень структурыClick to edit master title style</a:t>
            </a:r>
            <a:endParaRPr lang="en-US" sz="3200" b="1" strike="noStrike" spc="-1">
              <a:solidFill>
                <a:srgbClr val="000000"/>
              </a:solidFill>
              <a:latin typeface="Segoe UI"/>
            </a:endParaRPr>
          </a:p>
        </p:txBody>
      </p:sp>
      <p:sp>
        <p:nvSpPr>
          <p:cNvPr id="137" name="PlaceHolder 14"/>
          <p:cNvSpPr>
            <a:spLocks noGrp="1"/>
          </p:cNvSpPr>
          <p:nvPr>
            <p:ph type="body"/>
          </p:nvPr>
        </p:nvSpPr>
        <p:spPr>
          <a:xfrm>
            <a:off x="68760" y="2577240"/>
            <a:ext cx="2377080" cy="83988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5400" b="1" strike="noStrike" spc="-1">
                <a:solidFill>
                  <a:srgbClr val="000000"/>
                </a:solidFill>
                <a:latin typeface="Segoe UI Black"/>
                <a:ea typeface="Segoe UI Black"/>
              </a:rPr>
              <a:t>Для правки структуры щелкните мышью</a:t>
            </a:r>
            <a:endParaRPr lang="en-US" sz="5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5400" b="1" strike="noStrike" spc="-1">
                <a:solidFill>
                  <a:srgbClr val="000000"/>
                </a:solidFill>
                <a:latin typeface="Segoe UI Black"/>
                <a:ea typeface="Segoe UI Black"/>
              </a:rPr>
              <a:t>Второй уровень структуры</a:t>
            </a:r>
            <a:endParaRPr lang="en-US" sz="5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5400" b="1" strike="noStrike" spc="-1">
                <a:solidFill>
                  <a:srgbClr val="000000"/>
                </a:solidFill>
                <a:latin typeface="Segoe UI Black"/>
                <a:ea typeface="Segoe UI Black"/>
              </a:rPr>
              <a:t>Третий уровень структуры</a:t>
            </a:r>
            <a:endParaRPr lang="en-US" sz="5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5400" b="1" strike="noStrike" spc="-1">
                <a:solidFill>
                  <a:srgbClr val="000000"/>
                </a:solidFill>
                <a:latin typeface="Segoe UI Black"/>
                <a:ea typeface="Segoe UI Black"/>
              </a:rPr>
              <a:t>Четвёртый уровень структуры</a:t>
            </a:r>
            <a:endParaRPr lang="en-US" sz="5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Пятый уровень структуры</a:t>
            </a:r>
            <a:endParaRPr lang="en-US" sz="5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Шестой уровень структуры</a:t>
            </a:r>
            <a:endParaRPr lang="en-US" sz="5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Седьмой уровень структуры</a:t>
            </a:r>
            <a:endParaRPr lang="en-US" sz="5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Восьмой уровень структуры</a:t>
            </a:r>
            <a:endParaRPr lang="en-US" sz="5400" b="0" strike="noStrike" spc="-1">
              <a:solidFill>
                <a:srgbClr val="262626"/>
              </a:solidFill>
              <a:latin typeface="Segoe UI"/>
            </a:endParaRPr>
          </a:p>
          <a:p>
            <a:pPr>
              <a:lnSpc>
                <a:spcPct val="90000"/>
              </a:lnSpc>
              <a:spcBef>
                <a:spcPts val="1001"/>
              </a:spcBef>
              <a:spcAft>
                <a:spcPts val="1417"/>
              </a:spcAft>
            </a:pPr>
            <a:r>
              <a:rPr lang="en-US" sz="5400" b="1" strike="noStrike" spc="-1">
                <a:solidFill>
                  <a:srgbClr val="000000"/>
                </a:solidFill>
                <a:latin typeface="Segoe UI Black"/>
                <a:ea typeface="Segoe UI Black"/>
              </a:rPr>
              <a:t>Девятый уровень структуры#</a:t>
            </a:r>
            <a:endParaRPr lang="en-US" sz="5400" b="1" strike="noStrike" spc="-1">
              <a:solidFill>
                <a:srgbClr val="000000"/>
              </a:solidFill>
              <a:latin typeface="Segoe UI"/>
            </a:endParaRPr>
          </a:p>
        </p:txBody>
      </p:sp>
      <p:sp>
        <p:nvSpPr>
          <p:cNvPr id="138" name="PlaceHolder 15"/>
          <p:cNvSpPr>
            <a:spLocks noGrp="1"/>
          </p:cNvSpPr>
          <p:nvPr>
            <p:ph type="body"/>
          </p:nvPr>
        </p:nvSpPr>
        <p:spPr>
          <a:xfrm>
            <a:off x="2483640" y="2577240"/>
            <a:ext cx="2377080" cy="83988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5400" b="1" strike="noStrike" spc="-1">
                <a:solidFill>
                  <a:srgbClr val="000000"/>
                </a:solidFill>
                <a:latin typeface="Segoe UI Black"/>
                <a:ea typeface="Segoe UI Black"/>
              </a:rPr>
              <a:t>Для правки структуры щелкните мышью</a:t>
            </a:r>
            <a:endParaRPr lang="en-US" sz="5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5400" b="1" strike="noStrike" spc="-1">
                <a:solidFill>
                  <a:srgbClr val="000000"/>
                </a:solidFill>
                <a:latin typeface="Segoe UI Black"/>
                <a:ea typeface="Segoe UI Black"/>
              </a:rPr>
              <a:t>Второй уровень структуры</a:t>
            </a:r>
            <a:endParaRPr lang="en-US" sz="5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5400" b="1" strike="noStrike" spc="-1">
                <a:solidFill>
                  <a:srgbClr val="000000"/>
                </a:solidFill>
                <a:latin typeface="Segoe UI Black"/>
                <a:ea typeface="Segoe UI Black"/>
              </a:rPr>
              <a:t>Третий уровень структуры</a:t>
            </a:r>
            <a:endParaRPr lang="en-US" sz="5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5400" b="1" strike="noStrike" spc="-1">
                <a:solidFill>
                  <a:srgbClr val="000000"/>
                </a:solidFill>
                <a:latin typeface="Segoe UI Black"/>
                <a:ea typeface="Segoe UI Black"/>
              </a:rPr>
              <a:t>Четвёртый уровень структуры</a:t>
            </a:r>
            <a:endParaRPr lang="en-US" sz="5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Пятый уровень структуры</a:t>
            </a:r>
            <a:endParaRPr lang="en-US" sz="5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Шестой уровень структуры</a:t>
            </a:r>
            <a:endParaRPr lang="en-US" sz="5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Седьмой уровень структуры</a:t>
            </a:r>
            <a:endParaRPr lang="en-US" sz="5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Восьмой уровень структуры</a:t>
            </a:r>
            <a:endParaRPr lang="en-US" sz="5400" b="0" strike="noStrike" spc="-1">
              <a:solidFill>
                <a:srgbClr val="262626"/>
              </a:solidFill>
              <a:latin typeface="Segoe UI"/>
            </a:endParaRPr>
          </a:p>
          <a:p>
            <a:pPr algn="ctr">
              <a:lnSpc>
                <a:spcPct val="90000"/>
              </a:lnSpc>
              <a:spcBef>
                <a:spcPts val="1001"/>
              </a:spcBef>
              <a:spcAft>
                <a:spcPts val="1417"/>
              </a:spcAft>
            </a:pPr>
            <a:r>
              <a:rPr lang="en-US" sz="5400" b="1" strike="noStrike" spc="-1">
                <a:solidFill>
                  <a:srgbClr val="000000"/>
                </a:solidFill>
                <a:latin typeface="Segoe UI Black"/>
                <a:ea typeface="Segoe UI Black"/>
              </a:rPr>
              <a:t>Девятый уровень структуры#</a:t>
            </a:r>
            <a:endParaRPr lang="en-US" sz="5400" b="1" strike="noStrike" spc="-1">
              <a:solidFill>
                <a:srgbClr val="000000"/>
              </a:solidFill>
              <a:latin typeface="Segoe UI"/>
            </a:endParaRPr>
          </a:p>
        </p:txBody>
      </p:sp>
      <p:sp>
        <p:nvSpPr>
          <p:cNvPr id="139" name="PlaceHolder 16"/>
          <p:cNvSpPr>
            <a:spLocks noGrp="1"/>
          </p:cNvSpPr>
          <p:nvPr>
            <p:ph type="body"/>
          </p:nvPr>
        </p:nvSpPr>
        <p:spPr>
          <a:xfrm>
            <a:off x="4898520" y="2577240"/>
            <a:ext cx="2377080" cy="13807440"/>
          </a:xfrm>
          <a:prstGeom prst="rect">
            <a:avLst/>
          </a:prstGeom>
        </p:spPr>
        <p:txBody>
          <a:bodyPr lIns="146160" rIns="146160"/>
          <a:lstStyle/>
          <a:p>
            <a:pPr marL="432000" indent="-324000">
              <a:spcAft>
                <a:spcPts val="1417"/>
              </a:spcAft>
              <a:buClr>
                <a:srgbClr val="000000"/>
              </a:buClr>
              <a:buSzPct val="45000"/>
              <a:buFont typeface="Wingdings" charset="2"/>
              <a:buChar char=""/>
            </a:pPr>
            <a:r>
              <a:rPr lang="en-US" sz="5400" b="1" strike="noStrike" spc="-1">
                <a:solidFill>
                  <a:srgbClr val="000000"/>
                </a:solidFill>
                <a:latin typeface="Segoe UI Black"/>
                <a:ea typeface="Segoe UI Black"/>
              </a:rPr>
              <a:t>Для правки структуры щелкните мышью</a:t>
            </a:r>
            <a:endParaRPr lang="en-US" sz="5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5400" b="1" strike="noStrike" spc="-1">
                <a:solidFill>
                  <a:srgbClr val="000000"/>
                </a:solidFill>
                <a:latin typeface="Segoe UI Black"/>
                <a:ea typeface="Segoe UI Black"/>
              </a:rPr>
              <a:t>Второй уровень структуры</a:t>
            </a:r>
            <a:endParaRPr lang="en-US" sz="5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5400" b="1" strike="noStrike" spc="-1">
                <a:solidFill>
                  <a:srgbClr val="000000"/>
                </a:solidFill>
                <a:latin typeface="Segoe UI Black"/>
                <a:ea typeface="Segoe UI Black"/>
              </a:rPr>
              <a:t>Третий уровень структуры</a:t>
            </a:r>
            <a:endParaRPr lang="en-US" sz="5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5400" b="1" strike="noStrike" spc="-1">
                <a:solidFill>
                  <a:srgbClr val="000000"/>
                </a:solidFill>
                <a:latin typeface="Segoe UI Black"/>
                <a:ea typeface="Segoe UI Black"/>
              </a:rPr>
              <a:t>Четвёртый уровень структуры</a:t>
            </a:r>
            <a:endParaRPr lang="en-US" sz="5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Пятый уровень структуры</a:t>
            </a:r>
            <a:endParaRPr lang="en-US" sz="5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Шестой уровень структуры</a:t>
            </a:r>
            <a:endParaRPr lang="en-US" sz="5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Седьмой уровень структуры</a:t>
            </a:r>
            <a:endParaRPr lang="en-US" sz="5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Восьмой уровень структуры</a:t>
            </a:r>
            <a:endParaRPr lang="en-US" sz="5400" b="0" strike="noStrike" spc="-1">
              <a:solidFill>
                <a:srgbClr val="262626"/>
              </a:solidFill>
              <a:latin typeface="Segoe UI"/>
            </a:endParaRPr>
          </a:p>
          <a:p>
            <a:pPr algn="ctr">
              <a:lnSpc>
                <a:spcPct val="90000"/>
              </a:lnSpc>
              <a:spcBef>
                <a:spcPts val="1001"/>
              </a:spcBef>
              <a:spcAft>
                <a:spcPts val="1417"/>
              </a:spcAft>
            </a:pPr>
            <a:r>
              <a:rPr lang="en-US" sz="5400" b="1" strike="noStrike" spc="-1">
                <a:solidFill>
                  <a:srgbClr val="000000"/>
                </a:solidFill>
                <a:latin typeface="Segoe UI Black"/>
                <a:ea typeface="Segoe UI Black"/>
              </a:rPr>
              <a:t>Девятый уровень структуры#</a:t>
            </a:r>
            <a:endParaRPr lang="en-US" sz="5400" b="1" strike="noStrike" spc="-1">
              <a:solidFill>
                <a:srgbClr val="000000"/>
              </a:solidFill>
              <a:latin typeface="Segoe UI"/>
            </a:endParaRPr>
          </a:p>
        </p:txBody>
      </p:sp>
      <p:sp>
        <p:nvSpPr>
          <p:cNvPr id="140" name="PlaceHolder 17"/>
          <p:cNvSpPr>
            <a:spLocks noGrp="1"/>
          </p:cNvSpPr>
          <p:nvPr>
            <p:ph type="body"/>
          </p:nvPr>
        </p:nvSpPr>
        <p:spPr>
          <a:xfrm>
            <a:off x="7313760" y="2577240"/>
            <a:ext cx="2377080" cy="13807440"/>
          </a:xfrm>
          <a:prstGeom prst="rect">
            <a:avLst/>
          </a:prstGeom>
        </p:spPr>
        <p:txBody>
          <a:bodyPr lIns="146160" rIns="146160"/>
          <a:lstStyle/>
          <a:p>
            <a:pPr marL="432000" indent="-324000">
              <a:spcAft>
                <a:spcPts val="1417"/>
              </a:spcAft>
              <a:buClr>
                <a:srgbClr val="000000"/>
              </a:buClr>
              <a:buSzPct val="45000"/>
              <a:buFont typeface="Wingdings" charset="2"/>
              <a:buChar char=""/>
            </a:pPr>
            <a:r>
              <a:rPr lang="en-US" sz="5400" b="1" strike="noStrike" spc="-1">
                <a:solidFill>
                  <a:srgbClr val="000000"/>
                </a:solidFill>
                <a:latin typeface="Segoe UI Black"/>
                <a:ea typeface="Segoe UI Black"/>
              </a:rPr>
              <a:t>Для правки структуры щелкните мышью</a:t>
            </a:r>
            <a:endParaRPr lang="en-US" sz="5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5400" b="1" strike="noStrike" spc="-1">
                <a:solidFill>
                  <a:srgbClr val="000000"/>
                </a:solidFill>
                <a:latin typeface="Segoe UI Black"/>
                <a:ea typeface="Segoe UI Black"/>
              </a:rPr>
              <a:t>Второй уровень структуры</a:t>
            </a:r>
            <a:endParaRPr lang="en-US" sz="5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5400" b="1" strike="noStrike" spc="-1">
                <a:solidFill>
                  <a:srgbClr val="000000"/>
                </a:solidFill>
                <a:latin typeface="Segoe UI Black"/>
                <a:ea typeface="Segoe UI Black"/>
              </a:rPr>
              <a:t>Третий уровень структуры</a:t>
            </a:r>
            <a:endParaRPr lang="en-US" sz="5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5400" b="1" strike="noStrike" spc="-1">
                <a:solidFill>
                  <a:srgbClr val="000000"/>
                </a:solidFill>
                <a:latin typeface="Segoe UI Black"/>
                <a:ea typeface="Segoe UI Black"/>
              </a:rPr>
              <a:t>Четвёртый уровень структуры</a:t>
            </a:r>
            <a:endParaRPr lang="en-US" sz="5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Пятый уровень структуры</a:t>
            </a:r>
            <a:endParaRPr lang="en-US" sz="5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Шестой уровень структуры</a:t>
            </a:r>
            <a:endParaRPr lang="en-US" sz="5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Седьмой уровень структуры</a:t>
            </a:r>
            <a:endParaRPr lang="en-US" sz="5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Восьмой уровень структуры</a:t>
            </a:r>
            <a:endParaRPr lang="en-US" sz="5400" b="0" strike="noStrike" spc="-1">
              <a:solidFill>
                <a:srgbClr val="262626"/>
              </a:solidFill>
              <a:latin typeface="Segoe UI"/>
            </a:endParaRPr>
          </a:p>
          <a:p>
            <a:pPr algn="ctr">
              <a:lnSpc>
                <a:spcPct val="90000"/>
              </a:lnSpc>
              <a:spcBef>
                <a:spcPts val="1001"/>
              </a:spcBef>
              <a:spcAft>
                <a:spcPts val="1417"/>
              </a:spcAft>
            </a:pPr>
            <a:r>
              <a:rPr lang="en-US" sz="5400" b="1" strike="noStrike" spc="-1">
                <a:solidFill>
                  <a:srgbClr val="000000"/>
                </a:solidFill>
                <a:latin typeface="Segoe UI Black"/>
                <a:ea typeface="Segoe UI Black"/>
              </a:rPr>
              <a:t>Девятый уровень структуры#</a:t>
            </a:r>
            <a:endParaRPr lang="en-US" sz="5400" b="1" strike="noStrike" spc="-1">
              <a:solidFill>
                <a:srgbClr val="000000"/>
              </a:solidFill>
              <a:latin typeface="Segoe UI"/>
            </a:endParaRPr>
          </a:p>
        </p:txBody>
      </p:sp>
      <p:sp>
        <p:nvSpPr>
          <p:cNvPr id="141" name="PlaceHolder 18"/>
          <p:cNvSpPr>
            <a:spLocks noGrp="1"/>
          </p:cNvSpPr>
          <p:nvPr>
            <p:ph type="body"/>
          </p:nvPr>
        </p:nvSpPr>
        <p:spPr>
          <a:xfrm>
            <a:off x="9728640" y="2577240"/>
            <a:ext cx="2377080" cy="13807440"/>
          </a:xfrm>
          <a:prstGeom prst="rect">
            <a:avLst/>
          </a:prstGeom>
        </p:spPr>
        <p:txBody>
          <a:bodyPr lIns="146160" rIns="146160"/>
          <a:lstStyle/>
          <a:p>
            <a:pPr marL="432000" indent="-324000">
              <a:spcAft>
                <a:spcPts val="1417"/>
              </a:spcAft>
              <a:buClr>
                <a:srgbClr val="000000"/>
              </a:buClr>
              <a:buSzPct val="45000"/>
              <a:buFont typeface="Wingdings" charset="2"/>
              <a:buChar char=""/>
            </a:pPr>
            <a:r>
              <a:rPr lang="en-US" sz="5400" b="1" strike="noStrike" spc="-1">
                <a:solidFill>
                  <a:srgbClr val="000000"/>
                </a:solidFill>
                <a:latin typeface="Segoe UI Black"/>
                <a:ea typeface="Segoe UI Black"/>
              </a:rPr>
              <a:t>Для правки структуры щелкните мышью</a:t>
            </a:r>
            <a:endParaRPr lang="en-US" sz="5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5400" b="1" strike="noStrike" spc="-1">
                <a:solidFill>
                  <a:srgbClr val="000000"/>
                </a:solidFill>
                <a:latin typeface="Segoe UI Black"/>
                <a:ea typeface="Segoe UI Black"/>
              </a:rPr>
              <a:t>Второй уровень структуры</a:t>
            </a:r>
            <a:endParaRPr lang="en-US" sz="5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5400" b="1" strike="noStrike" spc="-1">
                <a:solidFill>
                  <a:srgbClr val="000000"/>
                </a:solidFill>
                <a:latin typeface="Segoe UI Black"/>
                <a:ea typeface="Segoe UI Black"/>
              </a:rPr>
              <a:t>Третий уровень структуры</a:t>
            </a:r>
            <a:endParaRPr lang="en-US" sz="5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5400" b="1" strike="noStrike" spc="-1">
                <a:solidFill>
                  <a:srgbClr val="000000"/>
                </a:solidFill>
                <a:latin typeface="Segoe UI Black"/>
                <a:ea typeface="Segoe UI Black"/>
              </a:rPr>
              <a:t>Четвёртый уровень структуры</a:t>
            </a:r>
            <a:endParaRPr lang="en-US" sz="5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Пятый уровень структуры</a:t>
            </a:r>
            <a:endParaRPr lang="en-US" sz="5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Шестой уровень структуры</a:t>
            </a:r>
            <a:endParaRPr lang="en-US" sz="5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Седьмой уровень структуры</a:t>
            </a:r>
            <a:endParaRPr lang="en-US" sz="5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5400" b="1" strike="noStrike" spc="-1">
                <a:solidFill>
                  <a:srgbClr val="000000"/>
                </a:solidFill>
                <a:latin typeface="Segoe UI Black"/>
                <a:ea typeface="Segoe UI Black"/>
              </a:rPr>
              <a:t>Восьмой уровень структуры</a:t>
            </a:r>
            <a:endParaRPr lang="en-US" sz="5400" b="0" strike="noStrike" spc="-1">
              <a:solidFill>
                <a:srgbClr val="262626"/>
              </a:solidFill>
              <a:latin typeface="Segoe UI"/>
            </a:endParaRPr>
          </a:p>
          <a:p>
            <a:pPr algn="ctr">
              <a:lnSpc>
                <a:spcPct val="90000"/>
              </a:lnSpc>
              <a:spcBef>
                <a:spcPts val="1001"/>
              </a:spcBef>
              <a:spcAft>
                <a:spcPts val="1417"/>
              </a:spcAft>
            </a:pPr>
            <a:r>
              <a:rPr lang="en-US" sz="5400" b="1" strike="noStrike" spc="-1">
                <a:solidFill>
                  <a:srgbClr val="000000"/>
                </a:solidFill>
                <a:latin typeface="Segoe UI Black"/>
                <a:ea typeface="Segoe UI Black"/>
              </a:rPr>
              <a:t>Девятый уровень структуры#</a:t>
            </a:r>
            <a:endParaRPr lang="en-US" sz="5400" b="1" strike="noStrike" spc="-1">
              <a:solidFill>
                <a:srgbClr val="000000"/>
              </a:solidFill>
              <a:latin typeface="Segoe UI"/>
            </a:endParaRPr>
          </a:p>
        </p:txBody>
      </p:sp>
      <p:sp>
        <p:nvSpPr>
          <p:cNvPr id="142" name="PlaceHolder 19"/>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Segoe UI"/>
              </a:rPr>
              <a:t>Для правки текста заглавия щёлкните мышью</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 name="CustomShape 1"/>
          <p:cNvSpPr/>
          <p:nvPr/>
        </p:nvSpPr>
        <p:spPr>
          <a:xfrm>
            <a:off x="6129360" y="0"/>
            <a:ext cx="6062400" cy="6855840"/>
          </a:xfrm>
          <a:prstGeom prst="rect">
            <a:avLst/>
          </a:prstGeom>
          <a:blipFill rotWithShape="0">
            <a:blip r:embed="rId14"/>
            <a:stretch>
              <a:fillRect/>
            </a:stretch>
          </a:blipFill>
          <a:ln>
            <a:noFill/>
          </a:ln>
        </p:spPr>
        <p:style>
          <a:lnRef idx="0">
            <a:scrgbClr r="0" g="0" b="0"/>
          </a:lnRef>
          <a:fillRef idx="0">
            <a:scrgbClr r="0" g="0" b="0"/>
          </a:fillRef>
          <a:effectRef idx="0">
            <a:scrgbClr r="0" g="0" b="0"/>
          </a:effectRef>
          <a:fontRef idx="minor"/>
        </p:style>
        <p:txBody>
          <a:bodyPr lIns="90000" tIns="548640" rIns="90000" bIns="45000" anchor="ctr"/>
          <a:lstStyle/>
          <a:p>
            <a:r>
              <a:rPr lang="ru-RU" sz="3600" b="1" strike="noStrike" spc="-1">
                <a:solidFill>
                  <a:srgbClr val="000000"/>
                </a:solidFill>
                <a:latin typeface="Segoe UI"/>
              </a:rPr>
              <a:t>Вставка рисунка</a:t>
            </a:r>
            <a:endParaRPr lang="ru-RU" sz="3600" b="0" strike="noStrike" spc="-1">
              <a:latin typeface="Arial"/>
            </a:endParaRPr>
          </a:p>
        </p:txBody>
      </p:sp>
      <p:sp>
        <p:nvSpPr>
          <p:cNvPr id="180" name="PlaceHolder 2"/>
          <p:cNvSpPr>
            <a:spLocks noGrp="1"/>
          </p:cNvSpPr>
          <p:nvPr>
            <p:ph type="sldNum"/>
          </p:nvPr>
        </p:nvSpPr>
        <p:spPr>
          <a:xfrm>
            <a:off x="11837520" y="6485040"/>
            <a:ext cx="387360" cy="364680"/>
          </a:xfrm>
          <a:prstGeom prst="rect">
            <a:avLst/>
          </a:prstGeom>
        </p:spPr>
        <p:txBody>
          <a:bodyPr anchor="ctr"/>
          <a:lstStyle/>
          <a:p>
            <a:fld id="{CABDD025-6FEC-4225-932E-81F8C4FEA53E}" type="slidenum">
              <a:rPr lang="ru-RU" sz="1100" b="0" strike="noStrike" spc="-1">
                <a:solidFill>
                  <a:srgbClr val="000000"/>
                </a:solidFill>
                <a:latin typeface="Segoe UI"/>
              </a:rPr>
              <a:t>‹#›</a:t>
            </a:fld>
            <a:endParaRPr lang="ru-RU" sz="1100" b="0" strike="noStrike" spc="-1">
              <a:latin typeface="Times New Roman"/>
            </a:endParaRPr>
          </a:p>
        </p:txBody>
      </p:sp>
      <p:sp>
        <p:nvSpPr>
          <p:cNvPr id="181" name="PlaceHolder 3"/>
          <p:cNvSpPr>
            <a:spLocks noGrp="1"/>
          </p:cNvSpPr>
          <p:nvPr>
            <p:ph type="body"/>
          </p:nvPr>
        </p:nvSpPr>
        <p:spPr>
          <a:xfrm>
            <a:off x="1875960" y="419040"/>
            <a:ext cx="2377080" cy="839880"/>
          </a:xfrm>
          <a:prstGeom prst="rect">
            <a:avLst/>
          </a:prstGeom>
        </p:spPr>
        <p:txBody>
          <a:bodyPr lIns="146160" tIns="45000" rIns="146160" bIns="45000"/>
          <a:lstStyle/>
          <a:p>
            <a:pPr marL="432000" indent="-324000">
              <a:spcAft>
                <a:spcPts val="1417"/>
              </a:spcAft>
              <a:buClr>
                <a:srgbClr val="000000"/>
              </a:buClr>
              <a:buSzPct val="45000"/>
              <a:buFont typeface="Wingdings" charset="2"/>
              <a:buChar char=""/>
            </a:pPr>
            <a:r>
              <a:rPr lang="en-US" sz="5400" b="1" strike="noStrike" spc="-1">
                <a:solidFill>
                  <a:srgbClr val="FFC000"/>
                </a:solidFill>
                <a:latin typeface="Segoe UI Black"/>
                <a:ea typeface="Segoe UI Black"/>
              </a:rPr>
              <a:t>Для правки структуры щелкните мышью</a:t>
            </a:r>
            <a:endParaRPr lang="en-US" sz="54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5400" b="1" strike="noStrike" spc="-1">
                <a:solidFill>
                  <a:srgbClr val="FFC000"/>
                </a:solidFill>
                <a:latin typeface="Segoe UI Black"/>
                <a:ea typeface="Segoe UI Black"/>
              </a:rPr>
              <a:t>Второй уровень структуры</a:t>
            </a:r>
            <a:endParaRPr lang="en-US" sz="54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5400" b="1" strike="noStrike" spc="-1">
                <a:solidFill>
                  <a:srgbClr val="FFC000"/>
                </a:solidFill>
                <a:latin typeface="Segoe UI Black"/>
                <a:ea typeface="Segoe UI Black"/>
              </a:rPr>
              <a:t>Третий уровень структуры</a:t>
            </a:r>
            <a:endParaRPr lang="en-US" sz="54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5400" b="1" strike="noStrike" spc="-1">
                <a:solidFill>
                  <a:srgbClr val="FFC000"/>
                </a:solidFill>
                <a:latin typeface="Segoe UI Black"/>
                <a:ea typeface="Segoe UI Black"/>
              </a:rPr>
              <a:t>Четвёртый уровень структуры</a:t>
            </a:r>
            <a:endParaRPr lang="en-US" sz="54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5400" b="1" strike="noStrike" spc="-1">
                <a:solidFill>
                  <a:srgbClr val="FFC000"/>
                </a:solidFill>
                <a:latin typeface="Segoe UI Black"/>
                <a:ea typeface="Segoe UI Black"/>
              </a:rPr>
              <a:t>Пятый уровень структуры</a:t>
            </a:r>
            <a:endParaRPr lang="en-US" sz="54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5400" b="1" strike="noStrike" spc="-1">
                <a:solidFill>
                  <a:srgbClr val="FFC000"/>
                </a:solidFill>
                <a:latin typeface="Segoe UI Black"/>
                <a:ea typeface="Segoe UI Black"/>
              </a:rPr>
              <a:t>Шестой уровень структуры</a:t>
            </a:r>
            <a:endParaRPr lang="en-US" sz="54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5400" b="1" strike="noStrike" spc="-1">
                <a:solidFill>
                  <a:srgbClr val="FFC000"/>
                </a:solidFill>
                <a:latin typeface="Segoe UI Black"/>
                <a:ea typeface="Segoe UI Black"/>
              </a:rPr>
              <a:t>Седьмой уровень структуры</a:t>
            </a:r>
            <a:endParaRPr lang="en-US" sz="54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5400" b="1" strike="noStrike" spc="-1">
                <a:solidFill>
                  <a:srgbClr val="FFC000"/>
                </a:solidFill>
                <a:latin typeface="Segoe UI Black"/>
                <a:ea typeface="Segoe UI Black"/>
              </a:rPr>
              <a:t>Восьмой уровень структуры</a:t>
            </a:r>
            <a:endParaRPr lang="en-US" sz="5400" b="0" strike="noStrike" spc="-1">
              <a:solidFill>
                <a:srgbClr val="262626"/>
              </a:solidFill>
              <a:latin typeface="Segoe UI"/>
            </a:endParaRPr>
          </a:p>
          <a:p>
            <a:pPr marL="3888000" lvl="8" indent="-216000">
              <a:spcAft>
                <a:spcPts val="283"/>
              </a:spcAft>
              <a:buClr>
                <a:srgbClr val="000000"/>
              </a:buClr>
              <a:buSzPct val="45000"/>
              <a:buFont typeface="Wingdings" charset="2"/>
              <a:buChar char=""/>
            </a:pPr>
            <a:r>
              <a:rPr lang="en-US" sz="5400" b="1" strike="noStrike" spc="-1">
                <a:solidFill>
                  <a:srgbClr val="FFC000"/>
                </a:solidFill>
                <a:latin typeface="Segoe UI Black"/>
                <a:ea typeface="Segoe UI Black"/>
              </a:rPr>
              <a:t>Девятый уровень структуры#</a:t>
            </a:r>
            <a:endParaRPr lang="en-US" sz="5400" b="0" strike="noStrike" spc="-1">
              <a:solidFill>
                <a:srgbClr val="262626"/>
              </a:solidFill>
              <a:latin typeface="Segoe UI"/>
            </a:endParaRPr>
          </a:p>
        </p:txBody>
      </p:sp>
      <p:sp>
        <p:nvSpPr>
          <p:cNvPr id="182" name="PlaceHolder 4"/>
          <p:cNvSpPr>
            <a:spLocks noGrp="1"/>
          </p:cNvSpPr>
          <p:nvPr>
            <p:ph type="body"/>
          </p:nvPr>
        </p:nvSpPr>
        <p:spPr>
          <a:xfrm>
            <a:off x="0" y="3429000"/>
            <a:ext cx="6095520" cy="259380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3600" b="0" strike="noStrike" spc="-1">
                <a:solidFill>
                  <a:srgbClr val="000000"/>
                </a:solidFill>
                <a:latin typeface="Segoe UI Semibold"/>
              </a:rPr>
              <a:t>Для правки структуры щелкните мышью</a:t>
            </a:r>
            <a:endParaRPr lang="en-US" sz="36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3600" b="0" strike="noStrike" spc="-1">
                <a:solidFill>
                  <a:srgbClr val="0074AF"/>
                </a:solidFill>
                <a:latin typeface="Segoe UI Semibold"/>
              </a:rPr>
              <a:t>Второй уровень структуры</a:t>
            </a:r>
            <a:endParaRPr lang="en-US" sz="36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3600" b="0" strike="noStrike" spc="-1">
                <a:solidFill>
                  <a:srgbClr val="262626"/>
                </a:solidFill>
                <a:latin typeface="Segoe UI Semibold"/>
              </a:rPr>
              <a:t>Третий уровень структуры</a:t>
            </a:r>
            <a:endParaRPr lang="en-US" sz="36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3600" b="0" strike="noStrike" spc="-1">
                <a:solidFill>
                  <a:srgbClr val="262626"/>
                </a:solidFill>
                <a:latin typeface="Segoe UI Semibold"/>
              </a:rPr>
              <a:t>Четвёртый уровень структуры</a:t>
            </a:r>
            <a:endParaRPr lang="en-US" sz="36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3600" b="0" strike="noStrike" spc="-1">
                <a:solidFill>
                  <a:srgbClr val="262626"/>
                </a:solidFill>
                <a:latin typeface="Segoe UI Semibold"/>
              </a:rPr>
              <a:t>Пятый уровень структуры</a:t>
            </a:r>
            <a:endParaRPr lang="en-US" sz="36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3600" b="0" strike="noStrike" spc="-1">
                <a:solidFill>
                  <a:srgbClr val="262626"/>
                </a:solidFill>
                <a:latin typeface="Segoe UI Semibold"/>
              </a:rPr>
              <a:t>Шестой уровень структуры</a:t>
            </a:r>
            <a:endParaRPr lang="en-US" sz="36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3600" b="0" strike="noStrike" spc="-1">
                <a:solidFill>
                  <a:srgbClr val="262626"/>
                </a:solidFill>
                <a:latin typeface="Segoe UI Semibold"/>
              </a:rPr>
              <a:t>Седьмой уровень структуры</a:t>
            </a:r>
            <a:endParaRPr lang="en-US" sz="36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3600" b="0" strike="noStrike" spc="-1">
                <a:solidFill>
                  <a:srgbClr val="262626"/>
                </a:solidFill>
                <a:latin typeface="Segoe UI Semibold"/>
              </a:rPr>
              <a:t>Восьмой уровень структуры</a:t>
            </a:r>
            <a:endParaRPr lang="en-US" sz="3600" b="0" strike="noStrike" spc="-1">
              <a:solidFill>
                <a:srgbClr val="262626"/>
              </a:solidFill>
              <a:latin typeface="Segoe UI"/>
            </a:endParaRPr>
          </a:p>
          <a:p>
            <a:pPr>
              <a:lnSpc>
                <a:spcPct val="90000"/>
              </a:lnSpc>
              <a:spcAft>
                <a:spcPts val="2999"/>
              </a:spcAft>
            </a:pPr>
            <a:r>
              <a:rPr lang="en-US" sz="3600" b="0" strike="noStrike" spc="-1">
                <a:solidFill>
                  <a:srgbClr val="000000"/>
                </a:solidFill>
                <a:latin typeface="Segoe UI Semibold"/>
              </a:rPr>
              <a:t>Девятый уровень структурыОбразец текста</a:t>
            </a:r>
            <a:endParaRPr lang="en-US" sz="3600" b="1" strike="noStrike" spc="-1">
              <a:solidFill>
                <a:srgbClr val="000000"/>
              </a:solidFill>
              <a:latin typeface="Segoe UI"/>
            </a:endParaRPr>
          </a:p>
          <a:p>
            <a:r>
              <a:rPr lang="en-US" sz="2800" b="0" strike="noStrike" spc="-1">
                <a:solidFill>
                  <a:srgbClr val="595959"/>
                </a:solidFill>
                <a:latin typeface="Segoe UI"/>
              </a:rPr>
              <a:t>Второй уровень</a:t>
            </a:r>
            <a:endParaRPr lang="en-US" sz="2800" b="1" strike="noStrike" spc="-1">
              <a:solidFill>
                <a:srgbClr val="000000"/>
              </a:solidFill>
              <a:latin typeface="Segoe UI"/>
            </a:endParaRPr>
          </a:p>
          <a:p>
            <a:r>
              <a:rPr lang="en-US" sz="2400" b="0" strike="noStrike" spc="-1">
                <a:solidFill>
                  <a:srgbClr val="0074AF"/>
                </a:solidFill>
                <a:latin typeface="Segoe UI"/>
              </a:rPr>
              <a:t>Третий уровень</a:t>
            </a:r>
            <a:endParaRPr lang="en-US" sz="2400" b="1" strike="noStrike" spc="-1">
              <a:solidFill>
                <a:srgbClr val="000000"/>
              </a:solidFill>
              <a:latin typeface="Segoe UI"/>
            </a:endParaRPr>
          </a:p>
          <a:p>
            <a:r>
              <a:rPr lang="en-US" sz="2000" b="1" strike="noStrike" spc="-1">
                <a:solidFill>
                  <a:srgbClr val="262626"/>
                </a:solidFill>
                <a:latin typeface="Segoe UI"/>
              </a:rPr>
              <a:t>Четвертый уровень</a:t>
            </a:r>
            <a:endParaRPr lang="en-US" sz="2000" b="1" strike="noStrike" spc="-1">
              <a:solidFill>
                <a:srgbClr val="000000"/>
              </a:solidFill>
              <a:latin typeface="Segoe UI"/>
            </a:endParaRPr>
          </a:p>
          <a:p>
            <a:r>
              <a:rPr lang="en-US" sz="1800" b="0" strike="noStrike" spc="-1">
                <a:solidFill>
                  <a:srgbClr val="262626"/>
                </a:solidFill>
                <a:latin typeface="Segoe UI"/>
              </a:rPr>
              <a:t>Пятый уровень</a:t>
            </a:r>
            <a:endParaRPr lang="en-US" sz="1800" b="1" strike="noStrike" spc="-1">
              <a:solidFill>
                <a:srgbClr val="000000"/>
              </a:solidFill>
              <a:latin typeface="Segoe UI"/>
            </a:endParaRPr>
          </a:p>
        </p:txBody>
      </p:sp>
      <p:sp>
        <p:nvSpPr>
          <p:cNvPr id="183" name="PlaceHolder 5"/>
          <p:cNvSpPr>
            <a:spLocks noGrp="1"/>
          </p:cNvSpPr>
          <p:nvPr>
            <p:ph type="body"/>
          </p:nvPr>
        </p:nvSpPr>
        <p:spPr>
          <a:xfrm>
            <a:off x="0" y="1554120"/>
            <a:ext cx="6095520" cy="54864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3600" b="0" strike="noStrike" spc="-1">
                <a:solidFill>
                  <a:srgbClr val="000000"/>
                </a:solidFill>
                <a:latin typeface="Segoe UI Light"/>
              </a:rPr>
              <a:t>Для правки структуры щелкните мышью</a:t>
            </a:r>
            <a:endParaRPr lang="en-US" sz="36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3600" b="0" strike="noStrike" spc="-1">
                <a:solidFill>
                  <a:srgbClr val="0074AF"/>
                </a:solidFill>
                <a:latin typeface="Segoe UI Light"/>
              </a:rPr>
              <a:t>Второй уровень структуры</a:t>
            </a:r>
            <a:endParaRPr lang="en-US" sz="36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3600" b="0" strike="noStrike" spc="-1">
                <a:solidFill>
                  <a:srgbClr val="262626"/>
                </a:solidFill>
                <a:latin typeface="Segoe UI Light"/>
              </a:rPr>
              <a:t>Третий уровень структуры</a:t>
            </a:r>
            <a:endParaRPr lang="en-US" sz="36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3600" b="0" strike="noStrike" spc="-1">
                <a:solidFill>
                  <a:srgbClr val="262626"/>
                </a:solidFill>
                <a:latin typeface="Segoe UI Light"/>
              </a:rPr>
              <a:t>Четвёртый уровень структуры</a:t>
            </a:r>
            <a:endParaRPr lang="en-US" sz="36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3600" b="0" strike="noStrike" spc="-1">
                <a:solidFill>
                  <a:srgbClr val="262626"/>
                </a:solidFill>
                <a:latin typeface="Segoe UI Light"/>
              </a:rPr>
              <a:t>Пятый уровень структуры</a:t>
            </a:r>
            <a:endParaRPr lang="en-US" sz="36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3600" b="0" strike="noStrike" spc="-1">
                <a:solidFill>
                  <a:srgbClr val="262626"/>
                </a:solidFill>
                <a:latin typeface="Segoe UI Light"/>
              </a:rPr>
              <a:t>Шестой уровень структуры</a:t>
            </a:r>
            <a:endParaRPr lang="en-US" sz="36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3600" b="0" strike="noStrike" spc="-1">
                <a:solidFill>
                  <a:srgbClr val="262626"/>
                </a:solidFill>
                <a:latin typeface="Segoe UI Light"/>
              </a:rPr>
              <a:t>Седьмой уровень структуры</a:t>
            </a:r>
            <a:endParaRPr lang="en-US" sz="36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3600" b="0" strike="noStrike" spc="-1">
                <a:solidFill>
                  <a:srgbClr val="262626"/>
                </a:solidFill>
                <a:latin typeface="Segoe UI Light"/>
              </a:rPr>
              <a:t>Восьмой уровень структуры</a:t>
            </a:r>
            <a:endParaRPr lang="en-US" sz="3600" b="0" strike="noStrike" spc="-1">
              <a:solidFill>
                <a:srgbClr val="262626"/>
              </a:solidFill>
              <a:latin typeface="Segoe UI"/>
            </a:endParaRPr>
          </a:p>
          <a:p>
            <a:pPr algn="ctr">
              <a:lnSpc>
                <a:spcPct val="90000"/>
              </a:lnSpc>
              <a:spcBef>
                <a:spcPts val="499"/>
              </a:spcBef>
              <a:spcAft>
                <a:spcPts val="1417"/>
              </a:spcAft>
            </a:pPr>
            <a:r>
              <a:rPr lang="en-US" sz="3600" b="0" strike="noStrike" spc="-1">
                <a:solidFill>
                  <a:srgbClr val="000000"/>
                </a:solidFill>
                <a:latin typeface="Segoe UI Light"/>
              </a:rPr>
              <a:t>Девятый уровень структурыОбразец текста</a:t>
            </a:r>
            <a:endParaRPr lang="en-US" sz="3600" b="1" strike="noStrike" spc="-1">
              <a:solidFill>
                <a:srgbClr val="000000"/>
              </a:solidFill>
              <a:latin typeface="Segoe UI"/>
            </a:endParaRPr>
          </a:p>
        </p:txBody>
      </p:sp>
      <p:sp>
        <p:nvSpPr>
          <p:cNvPr id="184" name="CustomShape 6"/>
          <p:cNvSpPr/>
          <p:nvPr/>
        </p:nvSpPr>
        <p:spPr>
          <a:xfrm>
            <a:off x="10343880" y="6498720"/>
            <a:ext cx="523080" cy="364680"/>
          </a:xfrm>
          <a:prstGeom prst="rect">
            <a:avLst/>
          </a:prstGeom>
          <a:noFill/>
          <a:ln>
            <a:noFill/>
          </a:ln>
        </p:spPr>
        <p:style>
          <a:lnRef idx="0">
            <a:scrgbClr r="0" g="0" b="0"/>
          </a:lnRef>
          <a:fillRef idx="0">
            <a:scrgbClr r="0" g="0" b="0"/>
          </a:fillRef>
          <a:effectRef idx="0">
            <a:scrgbClr r="0" g="0" b="0"/>
          </a:effectRef>
          <a:fontRef idx="minor"/>
        </p:style>
        <p:txBody>
          <a:bodyPr wrap="none" anchor="ctr"/>
          <a:lstStyle/>
          <a:p>
            <a:fld id="{0D12E12E-49BA-4036-918C-AB30F62A810C}" type="slidenum">
              <a:rPr lang="ru-RU" sz="1200" b="0" strike="noStrike" spc="-1">
                <a:solidFill>
                  <a:srgbClr val="000000"/>
                </a:solidFill>
                <a:latin typeface="Segoe UI"/>
              </a:rPr>
              <a:t>‹#›</a:t>
            </a:fld>
            <a:endParaRPr lang="ru-RU" sz="1200" b="0" strike="noStrike" spc="-1">
              <a:latin typeface="Arial"/>
            </a:endParaRPr>
          </a:p>
        </p:txBody>
      </p:sp>
      <p:sp>
        <p:nvSpPr>
          <p:cNvPr id="185" name="PlaceHolder 7"/>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Segoe UI"/>
              </a:rPr>
              <a:t>Для правки текста заглавия щёлкните мышью</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74AF"/>
        </a:solidFill>
        <a:effectLst/>
      </p:bgPr>
    </p:bg>
    <p:spTree>
      <p:nvGrpSpPr>
        <p:cNvPr id="1" name=""/>
        <p:cNvGrpSpPr/>
        <p:nvPr/>
      </p:nvGrpSpPr>
      <p:grpSpPr>
        <a:xfrm>
          <a:off x="0" y="0"/>
          <a:ext cx="0" cy="0"/>
          <a:chOff x="0" y="0"/>
          <a:chExt cx="0" cy="0"/>
        </a:xfrm>
      </p:grpSpPr>
      <p:sp>
        <p:nvSpPr>
          <p:cNvPr id="264" name="PlaceHolder 1"/>
          <p:cNvSpPr>
            <a:spLocks noGrp="1"/>
          </p:cNvSpPr>
          <p:nvPr>
            <p:ph type="body"/>
          </p:nvPr>
        </p:nvSpPr>
        <p:spPr>
          <a:xfrm>
            <a:off x="304920" y="2597400"/>
            <a:ext cx="4868640" cy="13806000"/>
          </a:xfrm>
          <a:prstGeom prst="rect">
            <a:avLst/>
          </a:prstGeom>
        </p:spPr>
        <p:txBody>
          <a:bodyPr tIns="45000" bIns="45000"/>
          <a:lstStyle/>
          <a:p>
            <a:pPr marL="432000" indent="-324000">
              <a:spcAft>
                <a:spcPts val="1417"/>
              </a:spcAft>
              <a:buClr>
                <a:srgbClr val="000000"/>
              </a:buClr>
              <a:buSzPct val="45000"/>
              <a:buFont typeface="Wingdings" charset="2"/>
              <a:buChar char=""/>
            </a:pPr>
            <a:r>
              <a:rPr lang="en-US" sz="2800" b="0" strike="noStrike" spc="-1">
                <a:solidFill>
                  <a:srgbClr val="FFFFFF"/>
                </a:solidFill>
                <a:latin typeface="Segoe UI Light"/>
              </a:rPr>
              <a:t>Для правки структуры щелкните мышью</a:t>
            </a:r>
            <a:endParaRPr lang="en-US" sz="28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800" b="0" strike="noStrike" spc="-1">
                <a:solidFill>
                  <a:srgbClr val="FFFFFF"/>
                </a:solidFill>
                <a:latin typeface="Segoe UI Light"/>
              </a:rPr>
              <a:t>Второй уровень структуры</a:t>
            </a:r>
            <a:endParaRPr lang="en-US" sz="28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2800" b="0" strike="noStrike" spc="-1">
                <a:solidFill>
                  <a:srgbClr val="FFFFFF"/>
                </a:solidFill>
                <a:latin typeface="Segoe UI Light"/>
              </a:rPr>
              <a:t>Третий уровень структуры</a:t>
            </a:r>
            <a:endParaRPr lang="en-US" sz="28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800" b="0" strike="noStrike" spc="-1">
                <a:solidFill>
                  <a:srgbClr val="FFFFFF"/>
                </a:solidFill>
                <a:latin typeface="Segoe UI Light"/>
              </a:rPr>
              <a:t>Четвёртый уровень структуры</a:t>
            </a:r>
            <a:endParaRPr lang="en-US" sz="28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800" b="0" strike="noStrike" spc="-1">
                <a:solidFill>
                  <a:srgbClr val="FFFFFF"/>
                </a:solidFill>
                <a:latin typeface="Segoe UI Light"/>
              </a:rPr>
              <a:t>Пятый уровень структуры</a:t>
            </a:r>
            <a:endParaRPr lang="en-US" sz="28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800" b="0" strike="noStrike" spc="-1">
                <a:solidFill>
                  <a:srgbClr val="FFFFFF"/>
                </a:solidFill>
                <a:latin typeface="Segoe UI Light"/>
              </a:rPr>
              <a:t>Шестой уровень структуры</a:t>
            </a:r>
            <a:endParaRPr lang="en-US" sz="28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800" b="0" strike="noStrike" spc="-1">
                <a:solidFill>
                  <a:srgbClr val="FFFFFF"/>
                </a:solidFill>
                <a:latin typeface="Segoe UI Light"/>
              </a:rPr>
              <a:t>Седьмой уровень структуры</a:t>
            </a:r>
            <a:endParaRPr lang="en-US" sz="28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800" b="0" strike="noStrike" spc="-1">
                <a:solidFill>
                  <a:srgbClr val="FFFFFF"/>
                </a:solidFill>
                <a:latin typeface="Segoe UI Light"/>
              </a:rPr>
              <a:t>Восьмой уровень структуры</a:t>
            </a:r>
            <a:endParaRPr lang="en-US" sz="2800" b="0" strike="noStrike" spc="-1">
              <a:solidFill>
                <a:srgbClr val="262626"/>
              </a:solidFill>
              <a:latin typeface="Segoe UI"/>
            </a:endParaRPr>
          </a:p>
          <a:p>
            <a:pPr marL="3888000" lvl="8" indent="-216000">
              <a:spcAft>
                <a:spcPts val="283"/>
              </a:spcAft>
              <a:buClr>
                <a:srgbClr val="000000"/>
              </a:buClr>
              <a:buSzPct val="45000"/>
              <a:buFont typeface="Wingdings" charset="2"/>
              <a:buChar char=""/>
            </a:pPr>
            <a:r>
              <a:rPr lang="en-US" sz="2800" b="0" strike="noStrike" spc="-1">
                <a:solidFill>
                  <a:srgbClr val="FFFFFF"/>
                </a:solidFill>
                <a:latin typeface="Segoe UI Light"/>
              </a:rPr>
              <a:t>Девятый уровень структурыA short introduction</a:t>
            </a:r>
            <a:br/>
            <a:r>
              <a:rPr lang="en-US" sz="2800" b="0" strike="noStrike" spc="-1">
                <a:solidFill>
                  <a:srgbClr val="FFFFFF"/>
                </a:solidFill>
                <a:latin typeface="Segoe UI Light"/>
              </a:rPr>
              <a:t>to the data, revealing</a:t>
            </a:r>
            <a:br/>
            <a:r>
              <a:rPr lang="en-US" sz="2800" b="0" strike="noStrike" spc="-1">
                <a:solidFill>
                  <a:srgbClr val="FFFFFF"/>
                </a:solidFill>
                <a:latin typeface="Segoe UI Light"/>
              </a:rPr>
              <a:t>points one at a time, will enhance comprehension.</a:t>
            </a:r>
            <a:endParaRPr lang="en-US" sz="2800" b="0" strike="noStrike" spc="-1">
              <a:solidFill>
                <a:srgbClr val="262626"/>
              </a:solidFill>
              <a:latin typeface="Segoe UI"/>
            </a:endParaRPr>
          </a:p>
        </p:txBody>
      </p:sp>
      <p:sp>
        <p:nvSpPr>
          <p:cNvPr id="265" name="PlaceHolder 2"/>
          <p:cNvSpPr>
            <a:spLocks noGrp="1"/>
          </p:cNvSpPr>
          <p:nvPr>
            <p:ph type="body"/>
          </p:nvPr>
        </p:nvSpPr>
        <p:spPr>
          <a:xfrm>
            <a:off x="6095880" y="419040"/>
            <a:ext cx="5671440" cy="184284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a:rPr>
              <a:t>Для правки структуры щелкните мышью</a:t>
            </a: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a:rPr>
              <a:t>Второй уровень структуры</a:t>
            </a: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a:rPr>
              <a:t>Восьмой уровень структуры</a:t>
            </a:r>
            <a:endParaRPr lang="en-US" sz="2200" b="0" strike="noStrike" spc="-1">
              <a:solidFill>
                <a:srgbClr val="262626"/>
              </a:solidFill>
              <a:latin typeface="Segoe UI"/>
            </a:endParaRPr>
          </a:p>
          <a:p>
            <a:pPr>
              <a:lnSpc>
                <a:spcPct val="90000"/>
              </a:lnSpc>
              <a:spcBef>
                <a:spcPts val="1001"/>
              </a:spcBef>
              <a:spcAft>
                <a:spcPts val="1417"/>
              </a:spcAft>
            </a:pPr>
            <a:r>
              <a:rPr lang="en-US" sz="2200" b="1" strike="noStrike" spc="-1">
                <a:solidFill>
                  <a:srgbClr val="000000"/>
                </a:solidFill>
                <a:latin typeface="Segoe UI"/>
              </a:rPr>
              <a:t>Девятый уровень структурыОбразец текста</a:t>
            </a:r>
          </a:p>
          <a:p>
            <a:r>
              <a:rPr lang="en-US" sz="2000" b="0" strike="noStrike" spc="-1">
                <a:solidFill>
                  <a:srgbClr val="595959"/>
                </a:solidFill>
                <a:latin typeface="Segoe UI"/>
              </a:rPr>
              <a:t>Второй уровень</a:t>
            </a:r>
            <a:endParaRPr lang="en-US" sz="20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600" b="0" strike="noStrike" spc="-1">
                <a:solidFill>
                  <a:srgbClr val="262626"/>
                </a:solidFill>
                <a:latin typeface="Segoe UI"/>
              </a:rPr>
              <a:t>Четвертый уровень</a:t>
            </a:r>
            <a:endParaRPr lang="en-US" sz="16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266" name="PlaceHolder 3"/>
          <p:cNvSpPr>
            <a:spLocks noGrp="1"/>
          </p:cNvSpPr>
          <p:nvPr>
            <p:ph type="title"/>
          </p:nvPr>
        </p:nvSpPr>
        <p:spPr>
          <a:xfrm>
            <a:off x="555120" y="0"/>
            <a:ext cx="4083120" cy="1356840"/>
          </a:xfrm>
          <a:prstGeom prst="rect">
            <a:avLst/>
          </a:prstGeom>
        </p:spPr>
        <p:txBody>
          <a:bodyPr lIns="146160" tIns="420480" rIns="146160" bIns="45000"/>
          <a:lstStyle/>
          <a:p>
            <a:pPr algn="ctr">
              <a:lnSpc>
                <a:spcPct val="90000"/>
              </a:lnSpc>
              <a:spcBef>
                <a:spcPts val="1001"/>
              </a:spcBef>
            </a:pPr>
            <a:r>
              <a:rPr lang="en-US" sz="3200" b="0" strike="noStrike" spc="-1">
                <a:solidFill>
                  <a:srgbClr val="FFFFFF"/>
                </a:solidFill>
                <a:latin typeface="Segoe UI Light"/>
              </a:rPr>
              <a:t>Для правки текста заголовка щелкните мышьюClick to edit master title style</a:t>
            </a:r>
            <a:endParaRPr lang="en-US" sz="3200" b="0" strike="noStrike" spc="-1">
              <a:solidFill>
                <a:srgbClr val="000000"/>
              </a:solidFill>
              <a:latin typeface="Segoe UI"/>
            </a:endParaRPr>
          </a:p>
        </p:txBody>
      </p:sp>
      <p:sp>
        <p:nvSpPr>
          <p:cNvPr id="267" name="PlaceHolder 4"/>
          <p:cNvSpPr>
            <a:spLocks noGrp="1"/>
          </p:cNvSpPr>
          <p:nvPr>
            <p:ph type="body"/>
          </p:nvPr>
        </p:nvSpPr>
        <p:spPr>
          <a:xfrm>
            <a:off x="6095880" y="2599560"/>
            <a:ext cx="5671440" cy="184284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a:rPr>
              <a:t>Для правки структуры щелкните мышью</a:t>
            </a: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a:rPr>
              <a:t>Второй уровень структуры</a:t>
            </a: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a:rPr>
              <a:t>Восьмой уровень структуры</a:t>
            </a:r>
            <a:endParaRPr lang="en-US" sz="2200" b="0" strike="noStrike" spc="-1">
              <a:solidFill>
                <a:srgbClr val="262626"/>
              </a:solidFill>
              <a:latin typeface="Segoe UI"/>
            </a:endParaRPr>
          </a:p>
          <a:p>
            <a:pPr>
              <a:lnSpc>
                <a:spcPct val="90000"/>
              </a:lnSpc>
              <a:spcBef>
                <a:spcPts val="1001"/>
              </a:spcBef>
              <a:spcAft>
                <a:spcPts val="1417"/>
              </a:spcAft>
            </a:pPr>
            <a:r>
              <a:rPr lang="en-US" sz="2200" b="1" strike="noStrike" spc="-1">
                <a:solidFill>
                  <a:srgbClr val="000000"/>
                </a:solidFill>
                <a:latin typeface="Segoe UI"/>
              </a:rPr>
              <a:t>Девятый уровень структурыОбразец текста</a:t>
            </a:r>
          </a:p>
          <a:p>
            <a:r>
              <a:rPr lang="en-US" sz="2000" b="0" strike="noStrike" spc="-1">
                <a:solidFill>
                  <a:srgbClr val="595959"/>
                </a:solidFill>
                <a:latin typeface="Segoe UI"/>
              </a:rPr>
              <a:t>Второй уровень</a:t>
            </a:r>
            <a:endParaRPr lang="en-US" sz="20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600" b="0" strike="noStrike" spc="-1">
                <a:solidFill>
                  <a:srgbClr val="262626"/>
                </a:solidFill>
                <a:latin typeface="Segoe UI"/>
              </a:rPr>
              <a:t>Четвертый уровень</a:t>
            </a:r>
            <a:endParaRPr lang="en-US" sz="16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268" name="PlaceHolder 5"/>
          <p:cNvSpPr>
            <a:spLocks noGrp="1"/>
          </p:cNvSpPr>
          <p:nvPr>
            <p:ph type="body"/>
          </p:nvPr>
        </p:nvSpPr>
        <p:spPr>
          <a:xfrm>
            <a:off x="6095880" y="4779720"/>
            <a:ext cx="5671440" cy="184284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2200" b="1" strike="noStrike" spc="-1">
                <a:solidFill>
                  <a:srgbClr val="000000"/>
                </a:solidFill>
                <a:latin typeface="Segoe UI"/>
              </a:rPr>
              <a:t>Для правки структуры щелкните мышью</a:t>
            </a:r>
          </a:p>
          <a:p>
            <a:pPr marL="864000" lvl="1" indent="-324000">
              <a:spcAft>
                <a:spcPts val="1134"/>
              </a:spcAft>
              <a:buClr>
                <a:srgbClr val="000000"/>
              </a:buClr>
              <a:buSzPct val="75000"/>
              <a:buFont typeface="Symbol" charset="2"/>
              <a:buChar char=""/>
            </a:pPr>
            <a:r>
              <a:rPr lang="en-US" sz="2200" b="1" strike="noStrike" spc="-1">
                <a:solidFill>
                  <a:srgbClr val="0074AF"/>
                </a:solidFill>
                <a:latin typeface="Segoe UI"/>
              </a:rPr>
              <a:t>Второй уровень структуры</a:t>
            </a:r>
          </a:p>
          <a:p>
            <a:pPr marL="1296000" lvl="2" indent="-288000">
              <a:spcAft>
                <a:spcPts val="850"/>
              </a:spcAft>
              <a:buClr>
                <a:srgbClr val="000000"/>
              </a:buClr>
              <a:buSzPct val="45000"/>
              <a:buFont typeface="Wingdings" charset="2"/>
              <a:buChar char=""/>
            </a:pPr>
            <a:r>
              <a:rPr lang="en-US" sz="2200" b="1" strike="noStrike" spc="-1">
                <a:solidFill>
                  <a:srgbClr val="262626"/>
                </a:solidFill>
                <a:latin typeface="Segoe UI"/>
              </a:rPr>
              <a:t>Третий уровень структуры</a:t>
            </a:r>
            <a:endParaRPr lang="en-US" sz="22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200" b="1" strike="noStrike" spc="-1">
                <a:solidFill>
                  <a:srgbClr val="262626"/>
                </a:solidFill>
                <a:latin typeface="Segoe UI"/>
              </a:rPr>
              <a:t>Четвёртый уровень структуры</a:t>
            </a:r>
            <a:endParaRPr lang="en-US" sz="22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200" b="1" strike="noStrike" spc="-1">
                <a:solidFill>
                  <a:srgbClr val="262626"/>
                </a:solidFill>
                <a:latin typeface="Segoe UI"/>
              </a:rPr>
              <a:t>Пятый уровень структуры</a:t>
            </a:r>
            <a:endParaRPr lang="en-US" sz="22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200" b="1" strike="noStrike" spc="-1">
                <a:solidFill>
                  <a:srgbClr val="262626"/>
                </a:solidFill>
                <a:latin typeface="Segoe UI"/>
              </a:rPr>
              <a:t>Шестой уровень структуры</a:t>
            </a:r>
            <a:endParaRPr lang="en-US" sz="22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200" b="1" strike="noStrike" spc="-1">
                <a:solidFill>
                  <a:srgbClr val="262626"/>
                </a:solidFill>
                <a:latin typeface="Segoe UI"/>
              </a:rPr>
              <a:t>Седьмой уровень структуры</a:t>
            </a:r>
            <a:endParaRPr lang="en-US" sz="22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200" b="1" strike="noStrike" spc="-1">
                <a:solidFill>
                  <a:srgbClr val="262626"/>
                </a:solidFill>
                <a:latin typeface="Segoe UI"/>
              </a:rPr>
              <a:t>Восьмой уровень структуры</a:t>
            </a:r>
            <a:endParaRPr lang="en-US" sz="2200" b="0" strike="noStrike" spc="-1">
              <a:solidFill>
                <a:srgbClr val="262626"/>
              </a:solidFill>
              <a:latin typeface="Segoe UI"/>
            </a:endParaRPr>
          </a:p>
          <a:p>
            <a:pPr>
              <a:lnSpc>
                <a:spcPct val="90000"/>
              </a:lnSpc>
              <a:spcBef>
                <a:spcPts val="1001"/>
              </a:spcBef>
              <a:spcAft>
                <a:spcPts val="1417"/>
              </a:spcAft>
            </a:pPr>
            <a:r>
              <a:rPr lang="en-US" sz="2200" b="1" strike="noStrike" spc="-1">
                <a:solidFill>
                  <a:srgbClr val="000000"/>
                </a:solidFill>
                <a:latin typeface="Segoe UI"/>
              </a:rPr>
              <a:t>Девятый уровень структурыОбразец текста</a:t>
            </a:r>
          </a:p>
          <a:p>
            <a:r>
              <a:rPr lang="en-US" sz="2000" b="0" strike="noStrike" spc="-1">
                <a:solidFill>
                  <a:srgbClr val="595959"/>
                </a:solidFill>
                <a:latin typeface="Segoe UI"/>
              </a:rPr>
              <a:t>Второй уровень</a:t>
            </a:r>
            <a:endParaRPr lang="en-US" sz="2000" b="1" strike="noStrike" spc="-1">
              <a:solidFill>
                <a:srgbClr val="000000"/>
              </a:solidFill>
              <a:latin typeface="Segoe UI"/>
            </a:endParaRPr>
          </a:p>
          <a:p>
            <a:r>
              <a:rPr lang="en-US" sz="1800" b="1" strike="noStrike" spc="-1">
                <a:solidFill>
                  <a:srgbClr val="0074AF"/>
                </a:solidFill>
                <a:latin typeface="Segoe UI"/>
              </a:rPr>
              <a:t>Третий уровень</a:t>
            </a:r>
            <a:endParaRPr lang="en-US" sz="1800" b="1" strike="noStrike" spc="-1">
              <a:solidFill>
                <a:srgbClr val="000000"/>
              </a:solidFill>
              <a:latin typeface="Segoe UI"/>
            </a:endParaRPr>
          </a:p>
          <a:p>
            <a:r>
              <a:rPr lang="en-US" sz="1600" b="0" strike="noStrike" spc="-1">
                <a:solidFill>
                  <a:srgbClr val="262626"/>
                </a:solidFill>
                <a:latin typeface="Segoe UI"/>
              </a:rPr>
              <a:t>Четвертый уровень</a:t>
            </a:r>
            <a:endParaRPr lang="en-US" sz="1600" b="1" strike="noStrike" spc="-1">
              <a:solidFill>
                <a:srgbClr val="000000"/>
              </a:solidFill>
              <a:latin typeface="Segoe UI"/>
            </a:endParaRPr>
          </a:p>
          <a:p>
            <a:r>
              <a:rPr lang="en-US" sz="1600" b="0" strike="noStrike" spc="-1">
                <a:solidFill>
                  <a:srgbClr val="262626"/>
                </a:solidFill>
                <a:latin typeface="Segoe UI"/>
              </a:rPr>
              <a:t>Пятый уровень</a:t>
            </a:r>
            <a:endParaRPr lang="en-US" sz="1600" b="1" strike="noStrike" spc="-1">
              <a:solidFill>
                <a:srgbClr val="000000"/>
              </a:solidFill>
              <a:latin typeface="Segoe UI"/>
            </a:endParaRPr>
          </a:p>
        </p:txBody>
      </p:sp>
      <p:sp>
        <p:nvSpPr>
          <p:cNvPr id="269" name="PlaceHolder 6"/>
          <p:cNvSpPr>
            <a:spLocks noGrp="1"/>
          </p:cNvSpPr>
          <p:nvPr>
            <p:ph type="sldNum"/>
          </p:nvPr>
        </p:nvSpPr>
        <p:spPr>
          <a:xfrm>
            <a:off x="11668680" y="6485040"/>
            <a:ext cx="523080" cy="364680"/>
          </a:xfrm>
          <a:prstGeom prst="rect">
            <a:avLst/>
          </a:prstGeom>
        </p:spPr>
        <p:txBody>
          <a:bodyPr anchor="ctr"/>
          <a:lstStyle/>
          <a:p>
            <a:fld id="{194B012D-0C8F-469B-B0A2-6B174245F25D}" type="slidenum">
              <a:rPr lang="ru-RU" sz="1200" b="0" strike="noStrike" spc="-1">
                <a:solidFill>
                  <a:srgbClr val="000000"/>
                </a:solidFill>
                <a:latin typeface="Segoe UI"/>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 name="CustomShape 1"/>
          <p:cNvSpPr/>
          <p:nvPr/>
        </p:nvSpPr>
        <p:spPr>
          <a:xfrm>
            <a:off x="5649120" y="419040"/>
            <a:ext cx="893880" cy="18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11500" b="0" strike="noStrike" spc="-1">
                <a:solidFill>
                  <a:srgbClr val="000000"/>
                </a:solidFill>
                <a:latin typeface="Arial Black"/>
              </a:rPr>
              <a:t>“</a:t>
            </a:r>
            <a:endParaRPr lang="ru-RU" sz="11500" b="0" strike="noStrike" spc="-1">
              <a:latin typeface="Arial"/>
            </a:endParaRPr>
          </a:p>
        </p:txBody>
      </p:sp>
      <p:sp>
        <p:nvSpPr>
          <p:cNvPr id="307" name="PlaceHolder 2"/>
          <p:cNvSpPr>
            <a:spLocks noGrp="1"/>
          </p:cNvSpPr>
          <p:nvPr>
            <p:ph type="body"/>
          </p:nvPr>
        </p:nvSpPr>
        <p:spPr>
          <a:xfrm>
            <a:off x="3408480" y="5335200"/>
            <a:ext cx="8097480" cy="369000"/>
          </a:xfrm>
          <a:prstGeom prst="rect">
            <a:avLst/>
          </a:prstGeom>
        </p:spPr>
        <p:txBody>
          <a:bodyPr lIns="90000" tIns="45000" rIns="90000" bIns="45000"/>
          <a:lstStyle/>
          <a:p>
            <a:pPr marL="432000" indent="-324000">
              <a:spcAft>
                <a:spcPts val="1417"/>
              </a:spcAft>
              <a:buClr>
                <a:srgbClr val="000000"/>
              </a:buClr>
              <a:buSzPct val="45000"/>
              <a:buFont typeface="Wingdings" charset="2"/>
              <a:buChar char=""/>
            </a:pPr>
            <a:r>
              <a:rPr lang="en-US" sz="2000" b="1" strike="noStrike" spc="-1">
                <a:solidFill>
                  <a:srgbClr val="0074AF"/>
                </a:solidFill>
                <a:latin typeface="Segoe UI"/>
              </a:rPr>
              <a:t>Для правки структуры щелкните мышью</a:t>
            </a:r>
            <a:endParaRPr lang="en-US" sz="20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2000" b="1" strike="noStrike" spc="-1">
                <a:solidFill>
                  <a:srgbClr val="0074AF"/>
                </a:solidFill>
                <a:latin typeface="Segoe UI"/>
              </a:rPr>
              <a:t>Второй уровень структуры</a:t>
            </a:r>
          </a:p>
          <a:p>
            <a:pPr marL="1296000" lvl="2" indent="-288000">
              <a:spcAft>
                <a:spcPts val="850"/>
              </a:spcAft>
              <a:buClr>
                <a:srgbClr val="000000"/>
              </a:buClr>
              <a:buSzPct val="45000"/>
              <a:buFont typeface="Wingdings" charset="2"/>
              <a:buChar char=""/>
            </a:pPr>
            <a:r>
              <a:rPr lang="en-US" sz="2000" b="1" strike="noStrike" spc="-1">
                <a:solidFill>
                  <a:srgbClr val="0074AF"/>
                </a:solidFill>
                <a:latin typeface="Segoe UI"/>
              </a:rPr>
              <a:t>Третий уровень структуры</a:t>
            </a:r>
            <a:endParaRPr lang="en-US" sz="20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2000" b="1" strike="noStrike" spc="-1">
                <a:solidFill>
                  <a:srgbClr val="0074AF"/>
                </a:solidFill>
                <a:latin typeface="Segoe UI"/>
              </a:rPr>
              <a:t>Четвёртый уровень структуры</a:t>
            </a:r>
            <a:endParaRPr lang="en-US" sz="20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2000" b="1" strike="noStrike" spc="-1">
                <a:solidFill>
                  <a:srgbClr val="0074AF"/>
                </a:solidFill>
                <a:latin typeface="Segoe UI"/>
              </a:rPr>
              <a:t>Пятый уровень структуры</a:t>
            </a:r>
            <a:endParaRPr lang="en-US" sz="20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2000" b="1" strike="noStrike" spc="-1">
                <a:solidFill>
                  <a:srgbClr val="0074AF"/>
                </a:solidFill>
                <a:latin typeface="Segoe UI"/>
              </a:rPr>
              <a:t>Шестой уровень структуры</a:t>
            </a:r>
            <a:endParaRPr lang="en-US" sz="20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2000" b="1" strike="noStrike" spc="-1">
                <a:solidFill>
                  <a:srgbClr val="0074AF"/>
                </a:solidFill>
                <a:latin typeface="Segoe UI"/>
              </a:rPr>
              <a:t>Седьмой уровень структуры</a:t>
            </a:r>
            <a:endParaRPr lang="en-US" sz="20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2000" b="1" strike="noStrike" spc="-1">
                <a:solidFill>
                  <a:srgbClr val="0074AF"/>
                </a:solidFill>
                <a:latin typeface="Segoe UI"/>
              </a:rPr>
              <a:t>Восьмой уровень структуры</a:t>
            </a:r>
            <a:endParaRPr lang="en-US" sz="2000" b="0" strike="noStrike" spc="-1">
              <a:solidFill>
                <a:srgbClr val="262626"/>
              </a:solidFill>
              <a:latin typeface="Segoe UI"/>
            </a:endParaRPr>
          </a:p>
          <a:p>
            <a:pPr marL="3888000" lvl="8" indent="-216000">
              <a:spcAft>
                <a:spcPts val="283"/>
              </a:spcAft>
              <a:buClr>
                <a:srgbClr val="000000"/>
              </a:buClr>
              <a:buSzPct val="45000"/>
              <a:buFont typeface="Wingdings" charset="2"/>
              <a:buChar char=""/>
            </a:pPr>
            <a:r>
              <a:rPr lang="en-US" sz="2000" b="1" strike="noStrike" spc="-1">
                <a:solidFill>
                  <a:srgbClr val="0074AF"/>
                </a:solidFill>
                <a:latin typeface="Segoe UI"/>
              </a:rPr>
              <a:t>Девятый уровень структуры—Name and Company/Source goes here</a:t>
            </a:r>
            <a:endParaRPr lang="en-US" sz="2000" b="0" strike="noStrike" spc="-1">
              <a:solidFill>
                <a:srgbClr val="262626"/>
              </a:solidFill>
              <a:latin typeface="Segoe UI"/>
            </a:endParaRPr>
          </a:p>
        </p:txBody>
      </p:sp>
      <p:sp>
        <p:nvSpPr>
          <p:cNvPr id="308" name="PlaceHolder 3"/>
          <p:cNvSpPr>
            <a:spLocks noGrp="1"/>
          </p:cNvSpPr>
          <p:nvPr>
            <p:ph type="body"/>
          </p:nvPr>
        </p:nvSpPr>
        <p:spPr>
          <a:xfrm>
            <a:off x="304920" y="2884320"/>
            <a:ext cx="11658240" cy="1089000"/>
          </a:xfrm>
          <a:prstGeom prst="rect">
            <a:avLst/>
          </a:prstGeom>
        </p:spPr>
        <p:txBody>
          <a:bodyPr lIns="90000" tIns="45000" rIns="90000" bIns="45000" anchor="ctr"/>
          <a:lstStyle/>
          <a:p>
            <a:pPr marL="432000" indent="-324000">
              <a:spcAft>
                <a:spcPts val="1417"/>
              </a:spcAft>
              <a:buClr>
                <a:srgbClr val="000000"/>
              </a:buClr>
              <a:buSzPct val="45000"/>
              <a:buFont typeface="Wingdings" charset="2"/>
              <a:buChar char=""/>
            </a:pPr>
            <a:r>
              <a:rPr lang="en-US" sz="3600" b="0" strike="noStrike" spc="-1">
                <a:solidFill>
                  <a:srgbClr val="404040"/>
                </a:solidFill>
                <a:latin typeface="Segoe UI"/>
              </a:rPr>
              <a:t>Для правки структуры щелкните мышью</a:t>
            </a:r>
            <a:endParaRPr lang="en-US" sz="3600" b="1" strike="noStrike" spc="-1">
              <a:solidFill>
                <a:srgbClr val="000000"/>
              </a:solidFill>
              <a:latin typeface="Segoe UI"/>
            </a:endParaRPr>
          </a:p>
          <a:p>
            <a:pPr marL="864000" lvl="1" indent="-324000">
              <a:spcAft>
                <a:spcPts val="1134"/>
              </a:spcAft>
              <a:buClr>
                <a:srgbClr val="000000"/>
              </a:buClr>
              <a:buSzPct val="75000"/>
              <a:buFont typeface="Symbol" charset="2"/>
              <a:buChar char=""/>
            </a:pPr>
            <a:r>
              <a:rPr lang="en-US" sz="3600" b="0" strike="noStrike" spc="-1">
                <a:solidFill>
                  <a:srgbClr val="404040"/>
                </a:solidFill>
                <a:latin typeface="Segoe UI"/>
              </a:rPr>
              <a:t>Второй уровень структуры</a:t>
            </a:r>
            <a:endParaRPr lang="en-US" sz="3600" b="1" strike="noStrike" spc="-1">
              <a:solidFill>
                <a:srgbClr val="0074AF"/>
              </a:solidFill>
              <a:latin typeface="Segoe UI"/>
            </a:endParaRPr>
          </a:p>
          <a:p>
            <a:pPr marL="1296000" lvl="2" indent="-288000">
              <a:spcAft>
                <a:spcPts val="850"/>
              </a:spcAft>
              <a:buClr>
                <a:srgbClr val="000000"/>
              </a:buClr>
              <a:buSzPct val="45000"/>
              <a:buFont typeface="Wingdings" charset="2"/>
              <a:buChar char=""/>
            </a:pPr>
            <a:r>
              <a:rPr lang="en-US" sz="3600" b="0" strike="noStrike" spc="-1">
                <a:solidFill>
                  <a:srgbClr val="404040"/>
                </a:solidFill>
                <a:latin typeface="Segoe UI"/>
              </a:rPr>
              <a:t>Третий уровень структуры</a:t>
            </a:r>
            <a:endParaRPr lang="en-US" sz="3600" b="0" strike="noStrike" spc="-1">
              <a:solidFill>
                <a:srgbClr val="262626"/>
              </a:solidFill>
              <a:latin typeface="Segoe UI"/>
            </a:endParaRPr>
          </a:p>
          <a:p>
            <a:pPr marL="1728000" lvl="3" indent="-216000">
              <a:spcAft>
                <a:spcPts val="567"/>
              </a:spcAft>
              <a:buClr>
                <a:srgbClr val="000000"/>
              </a:buClr>
              <a:buSzPct val="75000"/>
              <a:buFont typeface="Symbol" charset="2"/>
              <a:buChar char=""/>
            </a:pPr>
            <a:r>
              <a:rPr lang="en-US" sz="3600" b="0" strike="noStrike" spc="-1">
                <a:solidFill>
                  <a:srgbClr val="404040"/>
                </a:solidFill>
                <a:latin typeface="Segoe UI"/>
              </a:rPr>
              <a:t>Четвёртый уровень структуры</a:t>
            </a:r>
            <a:endParaRPr lang="en-US" sz="3600" b="0" strike="noStrike" spc="-1">
              <a:solidFill>
                <a:srgbClr val="262626"/>
              </a:solidFill>
              <a:latin typeface="Segoe UI"/>
            </a:endParaRPr>
          </a:p>
          <a:p>
            <a:pPr marL="2160000" lvl="4" indent="-216000">
              <a:spcAft>
                <a:spcPts val="283"/>
              </a:spcAft>
              <a:buClr>
                <a:srgbClr val="000000"/>
              </a:buClr>
              <a:buSzPct val="45000"/>
              <a:buFont typeface="Wingdings" charset="2"/>
              <a:buChar char=""/>
            </a:pPr>
            <a:r>
              <a:rPr lang="en-US" sz="3600" b="0" strike="noStrike" spc="-1">
                <a:solidFill>
                  <a:srgbClr val="404040"/>
                </a:solidFill>
                <a:latin typeface="Segoe UI"/>
              </a:rPr>
              <a:t>Пятый уровень структуры</a:t>
            </a:r>
            <a:endParaRPr lang="en-US" sz="3600" b="0" strike="noStrike" spc="-1">
              <a:solidFill>
                <a:srgbClr val="262626"/>
              </a:solidFill>
              <a:latin typeface="Segoe UI"/>
            </a:endParaRPr>
          </a:p>
          <a:p>
            <a:pPr marL="2592000" lvl="5" indent="-216000">
              <a:spcAft>
                <a:spcPts val="283"/>
              </a:spcAft>
              <a:buClr>
                <a:srgbClr val="000000"/>
              </a:buClr>
              <a:buSzPct val="45000"/>
              <a:buFont typeface="Wingdings" charset="2"/>
              <a:buChar char=""/>
            </a:pPr>
            <a:r>
              <a:rPr lang="en-US" sz="3600" b="0" strike="noStrike" spc="-1">
                <a:solidFill>
                  <a:srgbClr val="404040"/>
                </a:solidFill>
                <a:latin typeface="Segoe UI"/>
              </a:rPr>
              <a:t>Шестой уровень структуры</a:t>
            </a:r>
            <a:endParaRPr lang="en-US" sz="3600" b="0" strike="noStrike" spc="-1">
              <a:solidFill>
                <a:srgbClr val="262626"/>
              </a:solidFill>
              <a:latin typeface="Segoe UI"/>
            </a:endParaRPr>
          </a:p>
          <a:p>
            <a:pPr marL="3024000" lvl="6" indent="-216000">
              <a:spcAft>
                <a:spcPts val="283"/>
              </a:spcAft>
              <a:buClr>
                <a:srgbClr val="000000"/>
              </a:buClr>
              <a:buSzPct val="45000"/>
              <a:buFont typeface="Wingdings" charset="2"/>
              <a:buChar char=""/>
            </a:pPr>
            <a:r>
              <a:rPr lang="en-US" sz="3600" b="0" strike="noStrike" spc="-1">
                <a:solidFill>
                  <a:srgbClr val="404040"/>
                </a:solidFill>
                <a:latin typeface="Segoe UI"/>
              </a:rPr>
              <a:t>Седьмой уровень структуры</a:t>
            </a:r>
            <a:endParaRPr lang="en-US" sz="3600" b="0" strike="noStrike" spc="-1">
              <a:solidFill>
                <a:srgbClr val="262626"/>
              </a:solidFill>
              <a:latin typeface="Segoe UI"/>
            </a:endParaRPr>
          </a:p>
          <a:p>
            <a:pPr marL="3456000" lvl="7" indent="-216000">
              <a:spcAft>
                <a:spcPts val="283"/>
              </a:spcAft>
              <a:buClr>
                <a:srgbClr val="000000"/>
              </a:buClr>
              <a:buSzPct val="45000"/>
              <a:buFont typeface="Wingdings" charset="2"/>
              <a:buChar char=""/>
            </a:pPr>
            <a:r>
              <a:rPr lang="en-US" sz="3600" b="0" strike="noStrike" spc="-1">
                <a:solidFill>
                  <a:srgbClr val="404040"/>
                </a:solidFill>
                <a:latin typeface="Segoe UI"/>
              </a:rPr>
              <a:t>Восьмой уровень структуры</a:t>
            </a:r>
            <a:endParaRPr lang="en-US" sz="3600" b="0" strike="noStrike" spc="-1">
              <a:solidFill>
                <a:srgbClr val="262626"/>
              </a:solidFill>
              <a:latin typeface="Segoe UI"/>
            </a:endParaRPr>
          </a:p>
          <a:p>
            <a:pPr>
              <a:lnSpc>
                <a:spcPct val="90000"/>
              </a:lnSpc>
              <a:spcAft>
                <a:spcPts val="1417"/>
              </a:spcAft>
            </a:pPr>
            <a:r>
              <a:rPr lang="en-US" sz="3600" b="0" strike="noStrike" spc="-1">
                <a:solidFill>
                  <a:srgbClr val="404040"/>
                </a:solidFill>
                <a:latin typeface="Segoe UI"/>
              </a:rPr>
              <a:t>Девятый уровень структуры“QUOTATION.”</a:t>
            </a:r>
            <a:endParaRPr lang="en-US" sz="3600" b="1" strike="noStrike" spc="-1">
              <a:solidFill>
                <a:srgbClr val="000000"/>
              </a:solidFill>
              <a:latin typeface="Segoe UI"/>
            </a:endParaRPr>
          </a:p>
          <a:p>
            <a:r>
              <a:rPr lang="en-US" sz="3600" b="1" strike="noStrike" spc="-1">
                <a:solidFill>
                  <a:srgbClr val="595959"/>
                </a:solidFill>
                <a:latin typeface="Segoe UI"/>
              </a:rPr>
              <a:t>BOLD</a:t>
            </a:r>
            <a:endParaRPr lang="en-US" sz="3600" b="1" strike="noStrike" spc="-1">
              <a:solidFill>
                <a:srgbClr val="000000"/>
              </a:solidFill>
              <a:latin typeface="Segoe UI"/>
            </a:endParaRPr>
          </a:p>
        </p:txBody>
      </p:sp>
      <p:sp>
        <p:nvSpPr>
          <p:cNvPr id="309" name="PlaceHolder 4"/>
          <p:cNvSpPr>
            <a:spLocks noGrp="1"/>
          </p:cNvSpPr>
          <p:nvPr>
            <p:ph type="sldNum"/>
          </p:nvPr>
        </p:nvSpPr>
        <p:spPr>
          <a:xfrm>
            <a:off x="11668680" y="6485040"/>
            <a:ext cx="523080" cy="364680"/>
          </a:xfrm>
          <a:prstGeom prst="rect">
            <a:avLst/>
          </a:prstGeom>
        </p:spPr>
        <p:txBody>
          <a:bodyPr anchor="ctr"/>
          <a:lstStyle/>
          <a:p>
            <a:fld id="{C635BBDA-9CD0-4736-A89F-02BFC9FAEDD4}" type="slidenum">
              <a:rPr lang="ru-RU" sz="1200" b="0" strike="noStrike" spc="-1">
                <a:solidFill>
                  <a:srgbClr val="000000"/>
                </a:solidFill>
                <a:latin typeface="Segoe UI"/>
              </a:rPr>
              <a:t>‹#›</a:t>
            </a:fld>
            <a:endParaRPr lang="ru-RU" sz="1200" b="0" strike="noStrike" spc="-1">
              <a:latin typeface="Times New Roman"/>
            </a:endParaRPr>
          </a:p>
        </p:txBody>
      </p:sp>
      <p:sp>
        <p:nvSpPr>
          <p:cNvPr id="310" name="PlaceHolder 5"/>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Segoe UI"/>
              </a:rPr>
              <a:t>Для правки текста заглавия щёлкните мышью</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47" name="CustomShape 1"/>
          <p:cNvSpPr/>
          <p:nvPr/>
        </p:nvSpPr>
        <p:spPr>
          <a:xfrm>
            <a:off x="1220040" y="-739440"/>
            <a:ext cx="9107280" cy="9034200"/>
          </a:xfrm>
          <a:prstGeom prst="ellipse">
            <a:avLst/>
          </a:prstGeom>
          <a:noFill/>
          <a:ln w="19080">
            <a:solidFill>
              <a:srgbClr val="75D1FF"/>
            </a:solidFill>
            <a:miter/>
          </a:ln>
        </p:spPr>
        <p:style>
          <a:lnRef idx="0">
            <a:scrgbClr r="0" g="0" b="0"/>
          </a:lnRef>
          <a:fillRef idx="0">
            <a:scrgbClr r="0" g="0" b="0"/>
          </a:fillRef>
          <a:effectRef idx="0">
            <a:scrgbClr r="0" g="0" b="0"/>
          </a:effectRef>
          <a:fontRef idx="minor"/>
        </p:style>
      </p:sp>
      <p:sp>
        <p:nvSpPr>
          <p:cNvPr id="348" name="CustomShape 2"/>
          <p:cNvSpPr/>
          <p:nvPr/>
        </p:nvSpPr>
        <p:spPr>
          <a:xfrm>
            <a:off x="1220040" y="-739440"/>
            <a:ext cx="9107280" cy="9034200"/>
          </a:xfrm>
          <a:prstGeom prst="ellipse">
            <a:avLst/>
          </a:prstGeom>
          <a:noFill/>
          <a:ln w="19080">
            <a:solidFill>
              <a:srgbClr val="75D1FF"/>
            </a:solidFill>
            <a:miter/>
          </a:ln>
        </p:spPr>
        <p:style>
          <a:lnRef idx="0">
            <a:scrgbClr r="0" g="0" b="0"/>
          </a:lnRef>
          <a:fillRef idx="0">
            <a:scrgbClr r="0" g="0" b="0"/>
          </a:fillRef>
          <a:effectRef idx="0">
            <a:scrgbClr r="0" g="0" b="0"/>
          </a:effectRef>
          <a:fontRef idx="minor"/>
        </p:style>
      </p:sp>
      <p:sp>
        <p:nvSpPr>
          <p:cNvPr id="349" name="CustomShape 3"/>
          <p:cNvSpPr/>
          <p:nvPr/>
        </p:nvSpPr>
        <p:spPr>
          <a:xfrm>
            <a:off x="5907600" y="3214080"/>
            <a:ext cx="2805480" cy="2782800"/>
          </a:xfrm>
          <a:prstGeom prst="ellipse">
            <a:avLst/>
          </a:prstGeom>
          <a:noFill/>
          <a:ln w="19080">
            <a:solidFill>
              <a:srgbClr val="75D1FF"/>
            </a:solidFill>
            <a:miter/>
          </a:ln>
        </p:spPr>
        <p:style>
          <a:lnRef idx="0">
            <a:scrgbClr r="0" g="0" b="0"/>
          </a:lnRef>
          <a:fillRef idx="0">
            <a:scrgbClr r="0" g="0" b="0"/>
          </a:fillRef>
          <a:effectRef idx="0">
            <a:scrgbClr r="0" g="0" b="0"/>
          </a:effectRef>
          <a:fontRef idx="minor"/>
        </p:style>
      </p:sp>
      <p:sp>
        <p:nvSpPr>
          <p:cNvPr id="350" name="CustomShape 4"/>
          <p:cNvSpPr/>
          <p:nvPr/>
        </p:nvSpPr>
        <p:spPr>
          <a:xfrm>
            <a:off x="5907600" y="3214080"/>
            <a:ext cx="2805480" cy="2782800"/>
          </a:xfrm>
          <a:prstGeom prst="ellipse">
            <a:avLst/>
          </a:prstGeom>
          <a:noFill/>
          <a:ln w="19080">
            <a:solidFill>
              <a:srgbClr val="75D1FF"/>
            </a:solidFill>
            <a:miter/>
          </a:ln>
        </p:spPr>
        <p:style>
          <a:lnRef idx="0">
            <a:scrgbClr r="0" g="0" b="0"/>
          </a:lnRef>
          <a:fillRef idx="0">
            <a:scrgbClr r="0" g="0" b="0"/>
          </a:fillRef>
          <a:effectRef idx="0">
            <a:scrgbClr r="0" g="0" b="0"/>
          </a:effectRef>
          <a:fontRef idx="minor"/>
        </p:style>
      </p:sp>
      <p:sp>
        <p:nvSpPr>
          <p:cNvPr id="351" name="PlaceHolder 5"/>
          <p:cNvSpPr>
            <a:spLocks noGrp="1"/>
          </p:cNvSpPr>
          <p:nvPr>
            <p:ph type="title"/>
          </p:nvPr>
        </p:nvSpPr>
        <p:spPr>
          <a:xfrm>
            <a:off x="1220040" y="916200"/>
            <a:ext cx="9107280" cy="3632040"/>
          </a:xfrm>
          <a:prstGeom prst="rect">
            <a:avLst/>
          </a:prstGeom>
        </p:spPr>
        <p:txBody>
          <a:bodyPr lIns="90000" tIns="45000" rIns="90000" bIns="45000" anchor="b"/>
          <a:lstStyle/>
          <a:p>
            <a:pPr>
              <a:lnSpc>
                <a:spcPct val="90000"/>
              </a:lnSpc>
            </a:pPr>
            <a:r>
              <a:rPr lang="en-US" sz="8000" b="1" strike="noStrike" spc="-1">
                <a:solidFill>
                  <a:srgbClr val="000000"/>
                </a:solidFill>
                <a:latin typeface="Segoe UI"/>
              </a:rPr>
              <a:t>Для правки текста заголовка щелкните мышьюCLICK TO EDIT TITLE</a:t>
            </a:r>
            <a:endParaRPr lang="en-US" sz="8000" b="0" strike="noStrike" spc="-1">
              <a:solidFill>
                <a:srgbClr val="000000"/>
              </a:solidFill>
              <a:latin typeface="Segoe UI"/>
            </a:endParaRPr>
          </a:p>
        </p:txBody>
      </p:sp>
      <p:sp>
        <p:nvSpPr>
          <p:cNvPr id="352" name="CustomShape 6"/>
          <p:cNvSpPr/>
          <p:nvPr/>
        </p:nvSpPr>
        <p:spPr>
          <a:xfrm>
            <a:off x="9047520" y="6316200"/>
            <a:ext cx="2382840" cy="285120"/>
          </a:xfrm>
          <a:custGeom>
            <a:avLst/>
            <a:gdLst/>
            <a:ahLst/>
            <a:cxnLst/>
            <a:rect l="0" t="0" r="r" b="b"/>
            <a:pathLst>
              <a:path w="6621" h="794">
                <a:moveTo>
                  <a:pt x="132" y="0"/>
                </a:moveTo>
                <a:cubicBezTo>
                  <a:pt x="66" y="0"/>
                  <a:pt x="0" y="66"/>
                  <a:pt x="0" y="132"/>
                </a:cubicBezTo>
                <a:lnTo>
                  <a:pt x="0" y="660"/>
                </a:lnTo>
                <a:cubicBezTo>
                  <a:pt x="0" y="726"/>
                  <a:pt x="66" y="793"/>
                  <a:pt x="132" y="793"/>
                </a:cubicBezTo>
                <a:lnTo>
                  <a:pt x="6487" y="793"/>
                </a:lnTo>
                <a:cubicBezTo>
                  <a:pt x="6553" y="793"/>
                  <a:pt x="6620" y="726"/>
                  <a:pt x="6620" y="660"/>
                </a:cubicBezTo>
                <a:lnTo>
                  <a:pt x="6620" y="132"/>
                </a:lnTo>
                <a:cubicBezTo>
                  <a:pt x="6620" y="66"/>
                  <a:pt x="6553" y="0"/>
                  <a:pt x="6487" y="0"/>
                </a:cubicBezTo>
                <a:lnTo>
                  <a:pt x="132" y="0"/>
                </a:lnTo>
              </a:path>
            </a:pathLst>
          </a:custGeom>
          <a:solidFill>
            <a:srgbClr val="004568"/>
          </a:solid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1100" b="0" strike="noStrike" spc="-1">
                <a:solidFill>
                  <a:srgbClr val="000000"/>
                </a:solidFill>
                <a:latin typeface="Segoe UI"/>
              </a:rPr>
              <a:t>Neal Creative  | click &amp; </a:t>
            </a:r>
            <a:r>
              <a:rPr lang="ru-RU" sz="1100" b="1" strike="noStrike" spc="-1">
                <a:solidFill>
                  <a:srgbClr val="000000"/>
                </a:solidFill>
                <a:latin typeface="Segoe UI"/>
              </a:rPr>
              <a:t>Learn more</a:t>
            </a:r>
            <a:endParaRPr lang="ru-RU" sz="1100" b="0" strike="noStrike" spc="-1">
              <a:latin typeface="Arial"/>
            </a:endParaRPr>
          </a:p>
        </p:txBody>
      </p:sp>
      <p:sp>
        <p:nvSpPr>
          <p:cNvPr id="353" name="CustomShape 7"/>
          <p:cNvSpPr/>
          <p:nvPr/>
        </p:nvSpPr>
        <p:spPr>
          <a:xfrm>
            <a:off x="236160" y="6337800"/>
            <a:ext cx="1119600" cy="268560"/>
          </a:xfrm>
          <a:custGeom>
            <a:avLst/>
            <a:gdLst/>
            <a:ahLst/>
            <a:cxnLst/>
            <a:rect l="0" t="0" r="r" b="b"/>
            <a:pathLst>
              <a:path w="3112" h="748">
                <a:moveTo>
                  <a:pt x="124" y="0"/>
                </a:moveTo>
                <a:cubicBezTo>
                  <a:pt x="62" y="0"/>
                  <a:pt x="0" y="62"/>
                  <a:pt x="0" y="124"/>
                </a:cubicBezTo>
                <a:lnTo>
                  <a:pt x="0" y="622"/>
                </a:lnTo>
                <a:cubicBezTo>
                  <a:pt x="0" y="684"/>
                  <a:pt x="62" y="747"/>
                  <a:pt x="124" y="747"/>
                </a:cubicBezTo>
                <a:lnTo>
                  <a:pt x="2986" y="747"/>
                </a:lnTo>
                <a:cubicBezTo>
                  <a:pt x="3048" y="747"/>
                  <a:pt x="3111" y="684"/>
                  <a:pt x="3111" y="622"/>
                </a:cubicBezTo>
                <a:lnTo>
                  <a:pt x="3111" y="124"/>
                </a:lnTo>
                <a:cubicBezTo>
                  <a:pt x="3111" y="62"/>
                  <a:pt x="3048" y="0"/>
                  <a:pt x="2986" y="0"/>
                </a:cubicBezTo>
                <a:lnTo>
                  <a:pt x="124" y="0"/>
                </a:lnTo>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000" b="0" strike="noStrike" spc="-1">
                <a:solidFill>
                  <a:srgbClr val="000000"/>
                </a:solidFill>
                <a:latin typeface="Segoe UI"/>
              </a:rPr>
              <a:t>Neal Creative </a:t>
            </a:r>
            <a:r>
              <a:rPr lang="ru-RU" sz="900" b="0" strike="noStrike" spc="-1">
                <a:solidFill>
                  <a:srgbClr val="000000"/>
                </a:solidFill>
                <a:latin typeface="Segoe UI"/>
              </a:rPr>
              <a:t>©</a:t>
            </a:r>
            <a:r>
              <a:rPr lang="ru-RU" sz="1000" b="0" strike="noStrike" spc="-1">
                <a:solidFill>
                  <a:srgbClr val="000000"/>
                </a:solidFill>
                <a:latin typeface="Segoe UI"/>
              </a:rPr>
              <a:t> </a:t>
            </a:r>
            <a:endParaRPr lang="ru-RU" sz="1000" b="0" strike="noStrike" spc="-1">
              <a:latin typeface="Arial"/>
            </a:endParaRPr>
          </a:p>
        </p:txBody>
      </p:sp>
      <p:sp>
        <p:nvSpPr>
          <p:cNvPr id="354" name="PlaceHolder 8"/>
          <p:cNvSpPr>
            <a:spLocks noGrp="1"/>
          </p:cNvSpPr>
          <p:nvPr>
            <p:ph type="body"/>
          </p:nvPr>
        </p:nvSpPr>
        <p:spPr>
          <a:xfrm>
            <a:off x="609480" y="1604520"/>
            <a:ext cx="10972440" cy="3977640"/>
          </a:xfrm>
          <a:prstGeom prst="rect">
            <a:avLst/>
          </a:prstGeom>
        </p:spPr>
        <p:txBody>
          <a:bodyPr lIns="0" tIns="0" rIns="0" bIns="0"/>
          <a:lstStyle/>
          <a:p>
            <a:pPr marL="432000" indent="-324000">
              <a:spcAft>
                <a:spcPts val="1417"/>
              </a:spcAft>
              <a:buClr>
                <a:srgbClr val="000000"/>
              </a:buClr>
              <a:buSzPct val="45000"/>
              <a:buFont typeface="Wingdings" charset="2"/>
              <a:buChar char=""/>
            </a:pPr>
            <a:r>
              <a:rPr lang="en-US" sz="2400" b="1" strike="noStrike" spc="-1">
                <a:solidFill>
                  <a:srgbClr val="000000"/>
                </a:solidFill>
                <a:latin typeface="Segoe UI"/>
              </a:rPr>
              <a:t>Для правки структуры щёлкните мышью</a:t>
            </a:r>
          </a:p>
          <a:p>
            <a:pPr marL="864000" lvl="1" indent="-324000">
              <a:spcAft>
                <a:spcPts val="1134"/>
              </a:spcAft>
              <a:buClr>
                <a:srgbClr val="000000"/>
              </a:buClr>
              <a:buSzPct val="75000"/>
              <a:buFont typeface="Symbol" charset="2"/>
              <a:buChar char=""/>
            </a:pPr>
            <a:r>
              <a:rPr lang="en-US" sz="2000" b="1" strike="noStrike" spc="-1">
                <a:solidFill>
                  <a:srgbClr val="0074AF"/>
                </a:solidFill>
                <a:latin typeface="Segoe UI"/>
              </a:rPr>
              <a:t>Второй уровень структуры</a:t>
            </a:r>
          </a:p>
          <a:p>
            <a:pPr marL="1296000" lvl="2" indent="-288000">
              <a:spcAft>
                <a:spcPts val="850"/>
              </a:spcAft>
              <a:buClr>
                <a:srgbClr val="000000"/>
              </a:buClr>
              <a:buSzPct val="45000"/>
              <a:buFont typeface="Wingdings" charset="2"/>
              <a:buChar char=""/>
            </a:pPr>
            <a:r>
              <a:rPr lang="en-US" sz="1600" b="0" strike="noStrike" spc="-1">
                <a:solidFill>
                  <a:srgbClr val="262626"/>
                </a:solidFill>
                <a:latin typeface="Segoe UI"/>
              </a:rPr>
              <a:t>Третий уровень структуры</a:t>
            </a:r>
          </a:p>
          <a:p>
            <a:pPr marL="1728000" lvl="3" indent="-216000">
              <a:spcAft>
                <a:spcPts val="567"/>
              </a:spcAft>
              <a:buClr>
                <a:srgbClr val="000000"/>
              </a:buClr>
              <a:buSzPct val="75000"/>
              <a:buFont typeface="Symbol" charset="2"/>
              <a:buChar char=""/>
            </a:pPr>
            <a:r>
              <a:rPr lang="en-US" sz="1600" b="0" strike="noStrike" spc="-1">
                <a:solidFill>
                  <a:srgbClr val="262626"/>
                </a:solidFill>
                <a:latin typeface="Segoe UI"/>
              </a:rPr>
              <a:t>Четвёртый уровень структуры</a:t>
            </a:r>
          </a:p>
          <a:p>
            <a:pPr marL="2160000" lvl="4" indent="-216000">
              <a:spcAft>
                <a:spcPts val="283"/>
              </a:spcAft>
              <a:buClr>
                <a:srgbClr val="000000"/>
              </a:buClr>
              <a:buSzPct val="45000"/>
              <a:buFont typeface="Wingdings" charset="2"/>
              <a:buChar char=""/>
            </a:pPr>
            <a:r>
              <a:rPr lang="en-US" sz="2000" b="0" strike="noStrike" spc="-1">
                <a:solidFill>
                  <a:srgbClr val="262626"/>
                </a:solidFill>
                <a:latin typeface="Segoe UI"/>
              </a:rPr>
              <a:t>Пятый уровень структуры</a:t>
            </a:r>
          </a:p>
          <a:p>
            <a:pPr marL="2592000" lvl="5" indent="-216000">
              <a:spcAft>
                <a:spcPts val="283"/>
              </a:spcAft>
              <a:buClr>
                <a:srgbClr val="000000"/>
              </a:buClr>
              <a:buSzPct val="45000"/>
              <a:buFont typeface="Wingdings" charset="2"/>
              <a:buChar char=""/>
            </a:pPr>
            <a:r>
              <a:rPr lang="en-US" sz="2000" b="0" strike="noStrike" spc="-1">
                <a:solidFill>
                  <a:srgbClr val="262626"/>
                </a:solidFill>
                <a:latin typeface="Segoe UI"/>
              </a:rPr>
              <a:t>Шестой уровень структуры</a:t>
            </a:r>
          </a:p>
          <a:p>
            <a:pPr marL="3024000" lvl="6" indent="-216000">
              <a:spcAft>
                <a:spcPts val="283"/>
              </a:spcAft>
              <a:buClr>
                <a:srgbClr val="000000"/>
              </a:buClr>
              <a:buSzPct val="45000"/>
              <a:buFont typeface="Wingdings" charset="2"/>
              <a:buChar char=""/>
            </a:pPr>
            <a:r>
              <a:rPr lang="en-US" sz="2000" b="0" strike="noStrike" spc="-1">
                <a:solidFill>
                  <a:srgbClr val="262626"/>
                </a:solidFill>
                <a:latin typeface="Segoe U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5.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25.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5.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3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5.xml"/><Relationship Id="rId4" Type="http://schemas.openxmlformats.org/officeDocument/2006/relationships/image" Target="../media/image72.jp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5.xml"/><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5.xml"/><Relationship Id="rId5" Type="http://schemas.openxmlformats.org/officeDocument/2006/relationships/image" Target="../media/image83.jpeg"/><Relationship Id="rId4"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5.xml"/><Relationship Id="rId5" Type="http://schemas.openxmlformats.org/officeDocument/2006/relationships/image" Target="../media/image87.jpeg"/><Relationship Id="rId4" Type="http://schemas.openxmlformats.org/officeDocument/2006/relationships/image" Target="../media/image86.jpeg"/></Relationships>
</file>

<file path=ppt/slides/_rels/slide4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5.xml"/><Relationship Id="rId4" Type="http://schemas.openxmlformats.org/officeDocument/2006/relationships/image" Target="../media/image90.jpeg"/></Relationships>
</file>

<file path=ppt/slides/_rels/slide4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5.xml"/><Relationship Id="rId4" Type="http://schemas.openxmlformats.org/officeDocument/2006/relationships/image" Target="../media/image93.jpeg"/></Relationships>
</file>

<file path=ppt/slides/_rels/slide4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g"/><Relationship Id="rId1" Type="http://schemas.openxmlformats.org/officeDocument/2006/relationships/slideLayout" Target="../slideLayouts/slideLayout25.xml"/><Relationship Id="rId4" Type="http://schemas.openxmlformats.org/officeDocument/2006/relationships/image" Target="../media/image96.jpeg"/></Relationships>
</file>

<file path=ppt/slides/_rels/slide4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25.xml"/><Relationship Id="rId4" Type="http://schemas.openxmlformats.org/officeDocument/2006/relationships/image" Target="../media/image99.jpeg"/></Relationships>
</file>

<file path=ppt/slides/_rels/slide4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5.xml"/><Relationship Id="rId4" Type="http://schemas.openxmlformats.org/officeDocument/2006/relationships/image" Target="../media/image102.jpeg"/></Relationships>
</file>

<file path=ppt/slides/_rels/slide4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g"/><Relationship Id="rId1" Type="http://schemas.openxmlformats.org/officeDocument/2006/relationships/slideLayout" Target="../slideLayouts/slideLayout13.xml"/><Relationship Id="rId4" Type="http://schemas.openxmlformats.org/officeDocument/2006/relationships/image" Target="../media/image105.jpg"/></Relationships>
</file>

<file path=ppt/slides/_rels/slide47.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eg"/><Relationship Id="rId1" Type="http://schemas.openxmlformats.org/officeDocument/2006/relationships/slideLayout" Target="../slideLayouts/slideLayout25.xml"/><Relationship Id="rId4" Type="http://schemas.openxmlformats.org/officeDocument/2006/relationships/image" Target="../media/image108.jpeg"/></Relationships>
</file>

<file path=ppt/slides/_rels/slide48.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eg"/><Relationship Id="rId1" Type="http://schemas.openxmlformats.org/officeDocument/2006/relationships/slideLayout" Target="../slideLayouts/slideLayout25.xml"/><Relationship Id="rId4" Type="http://schemas.openxmlformats.org/officeDocument/2006/relationships/image" Target="../media/image111.jpg"/></Relationships>
</file>

<file path=ppt/slides/_rels/slide4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openxmlformats.org/officeDocument/2006/relationships/image" Target="../media/image114.JPG"/></Relationships>
</file>

<file path=ppt/slides/_rels/slide51.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117.JPG"/><Relationship Id="rId4" Type="http://schemas.openxmlformats.org/officeDocument/2006/relationships/image" Target="../media/image116.jpg"/></Relationships>
</file>

<file path=ppt/slides/_rels/slide52.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120.jpeg"/><Relationship Id="rId4" Type="http://schemas.openxmlformats.org/officeDocument/2006/relationships/image" Target="../media/image119.JPG"/></Relationships>
</file>

<file path=ppt/slides/_rels/slide53.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slideLayout" Target="../slideLayouts/slideLayout61.xml"/><Relationship Id="rId6" Type="http://schemas.openxmlformats.org/officeDocument/2006/relationships/image" Target="../media/image125.jpeg"/><Relationship Id="rId5" Type="http://schemas.openxmlformats.org/officeDocument/2006/relationships/image" Target="../media/image124.jpg"/><Relationship Id="rId4" Type="http://schemas.openxmlformats.org/officeDocument/2006/relationships/image" Target="../media/image123.jpeg"/></Relationships>
</file>

<file path=ppt/slides/_rels/slide54.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image" Target="../media/image128.JPG"/><Relationship Id="rId4" Type="http://schemas.openxmlformats.org/officeDocument/2006/relationships/image" Target="../media/image127.JPG"/></Relationships>
</file>

<file path=ppt/slides/_rels/slide5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13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13.xml" Type="http://schemas.openxmlformats.org/officeDocument/2006/relationships/slideLayout"/><Relationship Id="rId4" Target="../media/image16.jp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5907600" y="3214080"/>
            <a:ext cx="2805480" cy="2782800"/>
          </a:xfrm>
          <a:prstGeom prst="ellipse">
            <a:avLst/>
          </a:prstGeom>
          <a:noFill/>
          <a:ln w="19080">
            <a:solidFill>
              <a:srgbClr val="75D1FF"/>
            </a:solidFill>
            <a:miter/>
          </a:ln>
        </p:spPr>
        <p:style>
          <a:lnRef idx="0">
            <a:scrgbClr r="0" g="0" b="0"/>
          </a:lnRef>
          <a:fillRef idx="0">
            <a:scrgbClr r="0" g="0" b="0"/>
          </a:fillRef>
          <a:effectRef idx="0">
            <a:scrgbClr r="0" g="0" b="0"/>
          </a:effectRef>
          <a:fontRef idx="minor"/>
        </p:style>
      </p:sp>
      <p:sp>
        <p:nvSpPr>
          <p:cNvPr id="398" name="CustomShape 2"/>
          <p:cNvSpPr/>
          <p:nvPr/>
        </p:nvSpPr>
        <p:spPr>
          <a:xfrm>
            <a:off x="1680120" y="3280680"/>
            <a:ext cx="5909040" cy="873720"/>
          </a:xfrm>
          <a:prstGeom prst="rect">
            <a:avLst/>
          </a:prstGeom>
          <a:noFill/>
          <a:ln>
            <a:noFill/>
          </a:ln>
        </p:spPr>
        <p:style>
          <a:lnRef idx="0">
            <a:scrgbClr r="0" g="0" b="0"/>
          </a:lnRef>
          <a:fillRef idx="0">
            <a:scrgbClr r="0" g="0" b="0"/>
          </a:fillRef>
          <a:effectRef idx="0">
            <a:scrgbClr r="0" g="0" b="0"/>
          </a:effectRef>
          <a:fontRef idx="minor"/>
        </p:style>
      </p:sp>
      <p:sp>
        <p:nvSpPr>
          <p:cNvPr id="399" name="TextShape 3"/>
          <p:cNvSpPr txBox="1"/>
          <p:nvPr/>
        </p:nvSpPr>
        <p:spPr>
          <a:xfrm>
            <a:off x="11747520" y="6465240"/>
            <a:ext cx="430920" cy="364680"/>
          </a:xfrm>
          <a:prstGeom prst="rect">
            <a:avLst/>
          </a:prstGeom>
          <a:noFill/>
          <a:ln>
            <a:noFill/>
          </a:ln>
        </p:spPr>
        <p:txBody>
          <a:bodyPr lIns="90000" tIns="45000" rIns="90000" bIns="45000"/>
          <a:lstStyle/>
          <a:p>
            <a:fld id="{0A6DFC3A-62EF-47CD-BF95-E4E4B63DD226}" type="slidenum">
              <a:rPr lang="ru-RU" sz="1800" b="0" strike="noStrike" spc="-1">
                <a:solidFill>
                  <a:srgbClr val="000000"/>
                </a:solidFill>
                <a:latin typeface="Segoe UI"/>
              </a:rPr>
              <a:t>1</a:t>
            </a:fld>
            <a:endParaRPr lang="ru-RU" sz="1800" b="0" strike="noStrike" spc="-1">
              <a:latin typeface="Times New Roman"/>
            </a:endParaRPr>
          </a:p>
        </p:txBody>
      </p:sp>
      <p:pic>
        <p:nvPicPr>
          <p:cNvPr id="400" name="Рисунок 17"/>
          <p:cNvPicPr/>
          <p:nvPr/>
        </p:nvPicPr>
        <p:blipFill>
          <a:blip r:embed="rId3"/>
          <a:stretch/>
        </p:blipFill>
        <p:spPr>
          <a:xfrm>
            <a:off x="0" y="-16560"/>
            <a:ext cx="12331080" cy="6932520"/>
          </a:xfrm>
          <a:prstGeom prst="rect">
            <a:avLst/>
          </a:prstGeom>
          <a:ln>
            <a:noFill/>
          </a:ln>
        </p:spPr>
      </p:pic>
      <p:sp>
        <p:nvSpPr>
          <p:cNvPr id="401" name="CustomShape 4"/>
          <p:cNvSpPr/>
          <p:nvPr/>
        </p:nvSpPr>
        <p:spPr>
          <a:xfrm>
            <a:off x="-355680" y="-350640"/>
            <a:ext cx="12824280" cy="7457760"/>
          </a:xfrm>
          <a:prstGeom prst="rect">
            <a:avLst/>
          </a:prstGeom>
          <a:solidFill>
            <a:srgbClr val="000000">
              <a:alpha val="40000"/>
            </a:srgbClr>
          </a:solidFill>
          <a:ln w="12600">
            <a:noFill/>
          </a:ln>
        </p:spPr>
        <p:style>
          <a:lnRef idx="0">
            <a:scrgbClr r="0" g="0" b="0"/>
          </a:lnRef>
          <a:fillRef idx="0">
            <a:scrgbClr r="0" g="0" b="0"/>
          </a:fillRef>
          <a:effectRef idx="0">
            <a:scrgbClr r="0" g="0" b="0"/>
          </a:effectRef>
          <a:fontRef idx="minor"/>
        </p:style>
      </p:sp>
      <p:sp>
        <p:nvSpPr>
          <p:cNvPr id="402" name="CustomShape 5"/>
          <p:cNvSpPr/>
          <p:nvPr/>
        </p:nvSpPr>
        <p:spPr>
          <a:xfrm flipH="1">
            <a:off x="8709840" y="5129640"/>
            <a:ext cx="2995200" cy="703800"/>
          </a:xfrm>
          <a:prstGeom prst="rect">
            <a:avLst/>
          </a:prstGeom>
          <a:solidFill>
            <a:srgbClr val="00B0F0"/>
          </a:solidFill>
          <a:ln w="1260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ru-RU" sz="2800" b="0" strike="noStrike" spc="-1" dirty="0">
                <a:solidFill>
                  <a:srgbClr val="FFFFFF"/>
                </a:solidFill>
                <a:latin typeface="Segoe UI"/>
              </a:rPr>
              <a:t>За результатами 2019 року</a:t>
            </a:r>
            <a:endParaRPr lang="ru-RU" sz="2800" b="0" strike="noStrike" spc="-1" dirty="0">
              <a:latin typeface="Arial"/>
            </a:endParaRPr>
          </a:p>
        </p:txBody>
      </p:sp>
      <p:sp>
        <p:nvSpPr>
          <p:cNvPr id="403" name="CustomShape 6"/>
          <p:cNvSpPr/>
          <p:nvPr/>
        </p:nvSpPr>
        <p:spPr>
          <a:xfrm>
            <a:off x="7908120" y="3722400"/>
            <a:ext cx="487800" cy="487800"/>
          </a:xfrm>
          <a:custGeom>
            <a:avLst/>
            <a:gdLst/>
            <a:ahLst/>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rgbClr val="FFC000"/>
          </a:solidFill>
          <a:ln w="12600">
            <a:noFill/>
          </a:ln>
        </p:spPr>
        <p:style>
          <a:lnRef idx="0">
            <a:scrgbClr r="0" g="0" b="0"/>
          </a:lnRef>
          <a:fillRef idx="0">
            <a:scrgbClr r="0" g="0" b="0"/>
          </a:fillRef>
          <a:effectRef idx="0">
            <a:scrgbClr r="0" g="0" b="0"/>
          </a:effectRef>
          <a:fontRef idx="minor"/>
        </p:style>
      </p:sp>
      <p:sp>
        <p:nvSpPr>
          <p:cNvPr id="404" name="TextShape 7"/>
          <p:cNvSpPr txBox="1"/>
          <p:nvPr/>
        </p:nvSpPr>
        <p:spPr>
          <a:xfrm>
            <a:off x="9167760" y="2740572"/>
            <a:ext cx="2579760" cy="1310760"/>
          </a:xfrm>
          <a:prstGeom prst="rect">
            <a:avLst/>
          </a:prstGeom>
          <a:noFill/>
          <a:ln>
            <a:noFill/>
          </a:ln>
        </p:spPr>
        <p:txBody>
          <a:bodyPr lIns="90000" tIns="45000" rIns="90000" bIns="45000"/>
          <a:lstStyle/>
          <a:p>
            <a:pPr>
              <a:lnSpc>
                <a:spcPct val="90000"/>
              </a:lnSpc>
            </a:pPr>
            <a:r>
              <a:rPr lang="en-US" sz="3600" b="0" strike="noStrike" spc="-1" dirty="0" err="1">
                <a:solidFill>
                  <a:srgbClr val="000000"/>
                </a:solidFill>
                <a:latin typeface="Segoe UI Semibold"/>
              </a:rPr>
              <a:t>Звiт</a:t>
            </a:r>
            <a:endParaRPr lang="en-US" sz="3600" b="0" strike="noStrike" spc="-1" dirty="0">
              <a:solidFill>
                <a:srgbClr val="000000"/>
              </a:solidFill>
              <a:latin typeface="Segoe UI"/>
            </a:endParaRPr>
          </a:p>
        </p:txBody>
      </p:sp>
      <p:sp>
        <p:nvSpPr>
          <p:cNvPr id="405" name="TextShape 8"/>
          <p:cNvSpPr txBox="1"/>
          <p:nvPr/>
        </p:nvSpPr>
        <p:spPr>
          <a:xfrm>
            <a:off x="1315080" y="3298680"/>
            <a:ext cx="9461160" cy="142164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dirty="0" err="1">
                <a:solidFill>
                  <a:srgbClr val="000000"/>
                </a:solidFill>
                <a:latin typeface="Segoe UI"/>
              </a:rPr>
              <a:t>Міського</a:t>
            </a:r>
            <a:r>
              <a:rPr lang="en-US" sz="2400" b="1" strike="noStrike" spc="-1" dirty="0">
                <a:solidFill>
                  <a:srgbClr val="000000"/>
                </a:solidFill>
                <a:latin typeface="Segoe UI"/>
              </a:rPr>
              <a:t> </a:t>
            </a:r>
            <a:r>
              <a:rPr lang="en-US" sz="2400" b="1" strike="noStrike" spc="-1" dirty="0" err="1">
                <a:solidFill>
                  <a:srgbClr val="000000"/>
                </a:solidFill>
                <a:latin typeface="Segoe UI"/>
              </a:rPr>
              <a:t>голови</a:t>
            </a:r>
            <a:r>
              <a:rPr lang="en-US" sz="2400" b="1" strike="noStrike" spc="-1" dirty="0">
                <a:solidFill>
                  <a:srgbClr val="000000"/>
                </a:solidFill>
                <a:latin typeface="Segoe UI"/>
              </a:rPr>
              <a:t> </a:t>
            </a:r>
            <a:r>
              <a:rPr lang="en-US" sz="2400" b="1" strike="noStrike" spc="-1" dirty="0" err="1">
                <a:solidFill>
                  <a:srgbClr val="000000"/>
                </a:solidFill>
                <a:latin typeface="Segoe UI"/>
              </a:rPr>
              <a:t>О.М.Шаповала</a:t>
            </a:r>
            <a:r>
              <a:rPr lang="en-US" sz="2400" b="1" strike="noStrike" spc="-1" dirty="0">
                <a:solidFill>
                  <a:srgbClr val="000000"/>
                </a:solidFill>
                <a:latin typeface="Segoe UI"/>
              </a:rPr>
              <a:t> </a:t>
            </a:r>
          </a:p>
        </p:txBody>
      </p:sp>
      <p:sp>
        <p:nvSpPr>
          <p:cNvPr id="406" name="CustomShape 9"/>
          <p:cNvSpPr/>
          <p:nvPr/>
        </p:nvSpPr>
        <p:spPr>
          <a:xfrm>
            <a:off x="6146280" y="2970000"/>
            <a:ext cx="2805480" cy="2782800"/>
          </a:xfrm>
          <a:prstGeom prst="ellipse">
            <a:avLst/>
          </a:prstGeom>
          <a:noFill/>
          <a:ln w="19080">
            <a:solidFill>
              <a:srgbClr val="75D1FF"/>
            </a:solidFill>
            <a:miter/>
          </a:ln>
        </p:spPr>
        <p:style>
          <a:lnRef idx="0">
            <a:scrgbClr r="0" g="0" b="0"/>
          </a:lnRef>
          <a:fillRef idx="0">
            <a:scrgbClr r="0" g="0" b="0"/>
          </a:fillRef>
          <a:effectRef idx="0">
            <a:scrgbClr r="0" g="0" b="0"/>
          </a:effectRef>
          <a:fontRef idx="minor"/>
        </p:style>
      </p:sp>
      <p:sp>
        <p:nvSpPr>
          <p:cNvPr id="407" name="CustomShape 10"/>
          <p:cNvSpPr/>
          <p:nvPr/>
        </p:nvSpPr>
        <p:spPr>
          <a:xfrm>
            <a:off x="6847200" y="2618280"/>
            <a:ext cx="2805480" cy="2782800"/>
          </a:xfrm>
          <a:prstGeom prst="ellipse">
            <a:avLst/>
          </a:prstGeom>
          <a:noFill/>
          <a:ln w="19080">
            <a:solidFill>
              <a:srgbClr val="75D1FF"/>
            </a:solidFill>
            <a:miter/>
          </a:ln>
        </p:spPr>
        <p:style>
          <a:lnRef idx="0">
            <a:scrgbClr r="0" g="0" b="0"/>
          </a:lnRef>
          <a:fillRef idx="0">
            <a:scrgbClr r="0" g="0" b="0"/>
          </a:fillRef>
          <a:effectRef idx="0">
            <a:scrgbClr r="0" g="0" b="0"/>
          </a:effectRef>
          <a:fontRef idx="minor"/>
        </p:style>
      </p:sp>
      <p:sp>
        <p:nvSpPr>
          <p:cNvPr id="16" name="CustomShape 5"/>
          <p:cNvSpPr/>
          <p:nvPr/>
        </p:nvSpPr>
        <p:spPr>
          <a:xfrm flipH="1">
            <a:off x="4307760" y="5271314"/>
            <a:ext cx="45719" cy="703800"/>
          </a:xfrm>
          <a:prstGeom prst="rect">
            <a:avLst/>
          </a:prstGeom>
          <a:solidFill>
            <a:srgbClr val="00B0F0"/>
          </a:solidFill>
          <a:ln w="1260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ru-RU" sz="2800" b="0" strike="noStrike" spc="-1" dirty="0">
                <a:solidFill>
                  <a:srgbClr val="FFFFFF"/>
                </a:solidFill>
                <a:latin typeface="Segoe UI"/>
              </a:rPr>
              <a:t>За року</a:t>
            </a:r>
            <a:endParaRPr lang="ru-RU" sz="2800" b="0" strike="noStrike" spc="-1" dirty="0">
              <a:latin typeface="Arial"/>
            </a:endParaRPr>
          </a:p>
        </p:txBody>
      </p:sp>
      <p:sp>
        <p:nvSpPr>
          <p:cNvPr id="17" name="TextShape 7"/>
          <p:cNvSpPr txBox="1"/>
          <p:nvPr/>
        </p:nvSpPr>
        <p:spPr>
          <a:xfrm>
            <a:off x="6384032" y="332656"/>
            <a:ext cx="5410746" cy="1310760"/>
          </a:xfrm>
          <a:prstGeom prst="rect">
            <a:avLst/>
          </a:prstGeom>
          <a:noFill/>
          <a:ln>
            <a:noFill/>
          </a:ln>
        </p:spPr>
        <p:txBody>
          <a:bodyPr lIns="90000" tIns="45000" rIns="90000" bIns="45000"/>
          <a:lstStyle/>
          <a:p>
            <a:pPr>
              <a:lnSpc>
                <a:spcPct val="90000"/>
              </a:lnSpc>
            </a:pPr>
            <a:r>
              <a:rPr lang="en-US" sz="4800" b="0" strike="noStrike" spc="-1" dirty="0">
                <a:solidFill>
                  <a:schemeClr val="tx2"/>
                </a:solidFill>
                <a:latin typeface="Segoe UI Semibold"/>
              </a:rPr>
              <a:t>З</a:t>
            </a:r>
            <a:r>
              <a:rPr lang="uk-UA" sz="4800" b="0" strike="noStrike" spc="-1" dirty="0">
                <a:solidFill>
                  <a:schemeClr val="tx2"/>
                </a:solidFill>
                <a:latin typeface="Segoe UI Semibold"/>
              </a:rPr>
              <a:t>ВІТ</a:t>
            </a:r>
          </a:p>
          <a:p>
            <a:pPr>
              <a:lnSpc>
                <a:spcPct val="90000"/>
              </a:lnSpc>
            </a:pPr>
            <a:r>
              <a:rPr lang="uk-UA" sz="4800" spc="-1" dirty="0">
                <a:solidFill>
                  <a:schemeClr val="tx2"/>
                </a:solidFill>
                <a:latin typeface="Segoe UI Semibold"/>
              </a:rPr>
              <a:t>МІСЬКОГО</a:t>
            </a:r>
          </a:p>
          <a:p>
            <a:pPr>
              <a:lnSpc>
                <a:spcPct val="90000"/>
              </a:lnSpc>
            </a:pPr>
            <a:r>
              <a:rPr lang="uk-UA" sz="4800" b="0" strike="noStrike" spc="-1" dirty="0">
                <a:solidFill>
                  <a:schemeClr val="tx2"/>
                </a:solidFill>
                <a:latin typeface="Segoe UI Semibold"/>
              </a:rPr>
              <a:t>ГОЛОВИ</a:t>
            </a:r>
          </a:p>
          <a:p>
            <a:pPr>
              <a:lnSpc>
                <a:spcPct val="90000"/>
              </a:lnSpc>
            </a:pPr>
            <a:r>
              <a:rPr lang="uk-UA" sz="4800" spc="-1" dirty="0">
                <a:solidFill>
                  <a:schemeClr val="tx2"/>
                </a:solidFill>
                <a:latin typeface="Segoe UI Semibold"/>
              </a:rPr>
              <a:t>О.М.ШАПОВАЛА</a:t>
            </a:r>
            <a:endParaRPr lang="uk-UA" sz="4800" b="0" strike="noStrike" spc="-1" dirty="0">
              <a:solidFill>
                <a:schemeClr val="tx2"/>
              </a:solidFill>
              <a:latin typeface="Segoe UI Semibold"/>
            </a:endParaRPr>
          </a:p>
          <a:p>
            <a:pPr>
              <a:lnSpc>
                <a:spcPct val="90000"/>
              </a:lnSpc>
            </a:pPr>
            <a:endParaRPr lang="uk-UA" sz="3600" spc="-1" dirty="0">
              <a:solidFill>
                <a:schemeClr val="bg1"/>
              </a:solidFill>
              <a:latin typeface="Segoe UI Semibold"/>
            </a:endParaRPr>
          </a:p>
          <a:p>
            <a:pPr>
              <a:lnSpc>
                <a:spcPct val="90000"/>
              </a:lnSpc>
            </a:pPr>
            <a:endParaRPr lang="en-US" sz="3600" b="0" strike="noStrike" spc="-1" dirty="0">
              <a:solidFill>
                <a:schemeClr val="bg1"/>
              </a:solidFill>
              <a:latin typeface="Segoe UI"/>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5680" y="-350640"/>
            <a:ext cx="12824280" cy="7457760"/>
          </a:xfrm>
          <a:prstGeom prst="rect">
            <a:avLst/>
          </a:prstGeom>
        </p:spPr>
      </p:pic>
      <p:sp>
        <p:nvSpPr>
          <p:cNvPr id="18" name="TextShape 5"/>
          <p:cNvSpPr txBox="1"/>
          <p:nvPr/>
        </p:nvSpPr>
        <p:spPr>
          <a:xfrm>
            <a:off x="4342666" y="3449700"/>
            <a:ext cx="7988414" cy="3197880"/>
          </a:xfrm>
          <a:prstGeom prst="rect">
            <a:avLst/>
          </a:prstGeom>
          <a:noFill/>
          <a:ln>
            <a:noFill/>
          </a:ln>
        </p:spPr>
        <p:txBody>
          <a:bodyPr lIns="90000" tIns="45000" rIns="90000" bIns="45000"/>
          <a:lstStyle/>
          <a:p>
            <a:pPr>
              <a:lnSpc>
                <a:spcPct val="90000"/>
              </a:lnSpc>
              <a:spcBef>
                <a:spcPts val="1001"/>
              </a:spcBef>
              <a:spcAft>
                <a:spcPts val="1417"/>
              </a:spcAft>
            </a:pPr>
            <a:r>
              <a:rPr lang="uk-UA" sz="6000" b="1" spc="-1" dirty="0">
                <a:solidFill>
                  <a:schemeClr val="tx2"/>
                </a:solidFill>
                <a:latin typeface="Segoe UI"/>
              </a:rPr>
              <a:t>               ЗВІТ </a:t>
            </a:r>
          </a:p>
          <a:p>
            <a:pPr>
              <a:lnSpc>
                <a:spcPct val="90000"/>
              </a:lnSpc>
              <a:spcBef>
                <a:spcPts val="1001"/>
              </a:spcBef>
              <a:spcAft>
                <a:spcPts val="1417"/>
              </a:spcAft>
            </a:pPr>
            <a:r>
              <a:rPr lang="uk-UA" sz="5400" b="1" spc="-1" dirty="0">
                <a:solidFill>
                  <a:schemeClr val="tx2"/>
                </a:solidFill>
                <a:latin typeface="Segoe UI"/>
              </a:rPr>
              <a:t>    МІСЬКОГО ГОЛОВИ</a:t>
            </a:r>
          </a:p>
          <a:p>
            <a:pPr>
              <a:lnSpc>
                <a:spcPct val="90000"/>
              </a:lnSpc>
              <a:spcBef>
                <a:spcPts val="1001"/>
              </a:spcBef>
              <a:spcAft>
                <a:spcPts val="1417"/>
              </a:spcAft>
            </a:pPr>
            <a:r>
              <a:rPr lang="uk-UA" sz="5400" b="1" spc="-1" dirty="0">
                <a:solidFill>
                  <a:schemeClr val="tx2"/>
                </a:solidFill>
                <a:latin typeface="Segoe UI"/>
              </a:rPr>
              <a:t>         О.М.ШАПОВАЛА </a:t>
            </a:r>
            <a:endParaRPr lang="en-US" sz="5400" b="1" strike="noStrike" spc="-1" dirty="0">
              <a:solidFill>
                <a:schemeClr val="tx2"/>
              </a:solidFill>
              <a:latin typeface="Segoe UI"/>
            </a:endParaRPr>
          </a:p>
        </p:txBody>
      </p:sp>
      <p:pic>
        <p:nvPicPr>
          <p:cNvPr id="4" name="Рисунок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6480" y="-350640"/>
            <a:ext cx="12824280" cy="7457760"/>
          </a:xfrm>
          <a:prstGeom prst="rect">
            <a:avLst/>
          </a:prstGeom>
        </p:spPr>
      </p:pic>
      <p:sp>
        <p:nvSpPr>
          <p:cNvPr id="22" name="TextShape 5"/>
          <p:cNvSpPr txBox="1"/>
          <p:nvPr/>
        </p:nvSpPr>
        <p:spPr>
          <a:xfrm>
            <a:off x="6045660" y="0"/>
            <a:ext cx="6146340" cy="2618280"/>
          </a:xfrm>
          <a:prstGeom prst="rect">
            <a:avLst/>
          </a:prstGeom>
          <a:noFill/>
          <a:ln>
            <a:noFill/>
          </a:ln>
        </p:spPr>
        <p:txBody>
          <a:bodyPr lIns="90000" tIns="45000" rIns="90000" bIns="45000"/>
          <a:lstStyle/>
          <a:p>
            <a:pPr>
              <a:lnSpc>
                <a:spcPct val="90000"/>
              </a:lnSpc>
              <a:spcBef>
                <a:spcPts val="1001"/>
              </a:spcBef>
              <a:spcAft>
                <a:spcPts val="1417"/>
              </a:spcAft>
            </a:pPr>
            <a:r>
              <a:rPr lang="uk-UA" sz="4000" b="1" spc="-1" dirty="0">
                <a:solidFill>
                  <a:schemeClr val="tx2"/>
                </a:solidFill>
                <a:latin typeface="Arial" pitchFamily="34" charset="0"/>
                <a:cs typeface="Arial" pitchFamily="34" charset="0"/>
              </a:rPr>
              <a:t>ЗВІТ</a:t>
            </a:r>
          </a:p>
          <a:p>
            <a:pPr>
              <a:lnSpc>
                <a:spcPct val="90000"/>
              </a:lnSpc>
              <a:spcBef>
                <a:spcPts val="1001"/>
              </a:spcBef>
              <a:spcAft>
                <a:spcPts val="1417"/>
              </a:spcAft>
            </a:pPr>
            <a:r>
              <a:rPr lang="uk-UA" sz="4000" b="1" strike="noStrike" spc="-1" dirty="0">
                <a:solidFill>
                  <a:schemeClr val="tx2"/>
                </a:solidFill>
                <a:latin typeface="Arial" pitchFamily="34" charset="0"/>
                <a:cs typeface="Arial" pitchFamily="34" charset="0"/>
              </a:rPr>
              <a:t>МІСЬКОГО ГОЛОВИ О.М.ШАПОВАЛА</a:t>
            </a:r>
          </a:p>
          <a:p>
            <a:pPr>
              <a:lnSpc>
                <a:spcPct val="90000"/>
              </a:lnSpc>
              <a:spcBef>
                <a:spcPts val="1001"/>
              </a:spcBef>
              <a:spcAft>
                <a:spcPts val="1417"/>
              </a:spcAft>
            </a:pPr>
            <a:r>
              <a:rPr lang="uk-UA" sz="2800" b="1" spc="-1" dirty="0">
                <a:solidFill>
                  <a:schemeClr val="tx2"/>
                </a:solidFill>
                <a:latin typeface="Arial" pitchFamily="34" charset="0"/>
                <a:cs typeface="Arial" pitchFamily="34" charset="0"/>
              </a:rPr>
              <a:t>ЗА РЕЗУЛЬТАТАМИ 2020 РОКУ</a:t>
            </a:r>
            <a:endParaRPr lang="en-US" sz="2800" b="1" strike="noStrike" spc="-1" dirty="0">
              <a:solidFill>
                <a:schemeClr val="tx2"/>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 calcmode="lin" valueType="num">
                                      <p:cBhvr additive="repl">
                                        <p:cTn id="7" dur="500" fill="hold"/>
                                        <p:tgtEl>
                                          <p:spTgt spid="397"/>
                                        </p:tgtEl>
                                        <p:attrNameLst>
                                          <p:attrName>ppt_w</p:attrName>
                                        </p:attrNameLst>
                                      </p:cBhvr>
                                      <p:tavLst>
                                        <p:tav tm="0">
                                          <p:val>
                                            <p:strVal val="0"/>
                                          </p:val>
                                        </p:tav>
                                        <p:tav tm="100000">
                                          <p:val>
                                            <p:strVal val="#ppt_w"/>
                                          </p:val>
                                        </p:tav>
                                      </p:tavLst>
                                    </p:anim>
                                    <p:anim calcmode="lin" valueType="num">
                                      <p:cBhvr additive="repl">
                                        <p:cTn id="8" dur="500" fill="hold"/>
                                        <p:tgtEl>
                                          <p:spTgt spid="397"/>
                                        </p:tgtEl>
                                        <p:attrNameLst>
                                          <p:attrName>ppt_h</p:attrName>
                                        </p:attrNameLst>
                                      </p:cBhvr>
                                      <p:tavLst>
                                        <p:tav tm="0">
                                          <p:val>
                                            <p:strVal val="0"/>
                                          </p:val>
                                        </p:tav>
                                        <p:tav tm="100000">
                                          <p:val>
                                            <p:strVal val="#ppt_h"/>
                                          </p:val>
                                        </p:tav>
                                      </p:tavLst>
                                    </p:anim>
                                    <p:animEffect transition="in" filter="fade">
                                      <p:cBhvr additive="repl">
                                        <p:cTn id="9" dur="500"/>
                                        <p:tgtEl>
                                          <p:spTgt spid="397"/>
                                        </p:tgtEl>
                                      </p:cBhvr>
                                    </p:animEffect>
                                  </p:childTnLst>
                                </p:cTn>
                              </p:par>
                              <p:par>
                                <p:cTn id="10" presetID="10" presetClass="exit" fill="hold" nodeType="withEffect">
                                  <p:stCondLst>
                                    <p:cond delay="250"/>
                                  </p:stCondLst>
                                  <p:childTnLst>
                                    <p:animEffect transition="out" filter="fade">
                                      <p:cBhvr additive="repl">
                                        <p:cTn id="11" dur="500"/>
                                        <p:tgtEl>
                                          <p:spTgt spid="397"/>
                                        </p:tgtEl>
                                      </p:cBhvr>
                                    </p:animEffect>
                                    <p:set>
                                      <p:cBhvr>
                                        <p:cTn id="12" dur="1" fill="hold">
                                          <p:stCondLst>
                                            <p:cond delay="499"/>
                                          </p:stCondLst>
                                        </p:cTn>
                                        <p:tgtEl>
                                          <p:spTgt spid="397"/>
                                        </p:tgtEl>
                                        <p:attrNameLst>
                                          <p:attrName>style.visibility</p:attrName>
                                        </p:attrNameLst>
                                      </p:cBhvr>
                                      <p:to>
                                        <p:strVal val="hidden"/>
                                      </p:to>
                                    </p:set>
                                  </p:childTnLst>
                                </p:cTn>
                              </p:par>
                              <p:par>
                                <p:cTn id="13" presetID="53" presetClass="entr" presetSubtype="16" fill="hold" nodeType="withEffect">
                                  <p:stCondLst>
                                    <p:cond delay="250"/>
                                  </p:stCondLst>
                                  <p:childTnLst>
                                    <p:set>
                                      <p:cBhvr>
                                        <p:cTn id="14" dur="1" fill="hold">
                                          <p:stCondLst>
                                            <p:cond delay="0"/>
                                          </p:stCondLst>
                                        </p:cTn>
                                        <p:tgtEl>
                                          <p:spTgt spid="407"/>
                                        </p:tgtEl>
                                        <p:attrNameLst>
                                          <p:attrName>style.visibility</p:attrName>
                                        </p:attrNameLst>
                                      </p:cBhvr>
                                      <p:to>
                                        <p:strVal val="visible"/>
                                      </p:to>
                                    </p:set>
                                    <p:anim calcmode="lin" valueType="num">
                                      <p:cBhvr additive="repl">
                                        <p:cTn id="15" dur="500" fill="hold"/>
                                        <p:tgtEl>
                                          <p:spTgt spid="407"/>
                                        </p:tgtEl>
                                        <p:attrNameLst>
                                          <p:attrName>ppt_w</p:attrName>
                                        </p:attrNameLst>
                                      </p:cBhvr>
                                      <p:tavLst>
                                        <p:tav tm="0">
                                          <p:val>
                                            <p:strVal val="0"/>
                                          </p:val>
                                        </p:tav>
                                        <p:tav tm="100000">
                                          <p:val>
                                            <p:strVal val="#ppt_w"/>
                                          </p:val>
                                        </p:tav>
                                      </p:tavLst>
                                    </p:anim>
                                    <p:anim calcmode="lin" valueType="num">
                                      <p:cBhvr additive="repl">
                                        <p:cTn id="16" dur="500" fill="hold"/>
                                        <p:tgtEl>
                                          <p:spTgt spid="407"/>
                                        </p:tgtEl>
                                        <p:attrNameLst>
                                          <p:attrName>ppt_h</p:attrName>
                                        </p:attrNameLst>
                                      </p:cBhvr>
                                      <p:tavLst>
                                        <p:tav tm="0">
                                          <p:val>
                                            <p:strVal val="0"/>
                                          </p:val>
                                        </p:tav>
                                        <p:tav tm="100000">
                                          <p:val>
                                            <p:strVal val="#ppt_h"/>
                                          </p:val>
                                        </p:tav>
                                      </p:tavLst>
                                    </p:anim>
                                    <p:animEffect transition="in" filter="fade">
                                      <p:cBhvr additive="repl">
                                        <p:cTn id="17" dur="500"/>
                                        <p:tgtEl>
                                          <p:spTgt spid="407"/>
                                        </p:tgtEl>
                                      </p:cBhvr>
                                    </p:animEffect>
                                  </p:childTnLst>
                                </p:cTn>
                              </p:par>
                              <p:par>
                                <p:cTn id="18" presetID="10" presetClass="exit" fill="hold" nodeType="withEffect">
                                  <p:stCondLst>
                                    <p:cond delay="500"/>
                                  </p:stCondLst>
                                  <p:childTnLst>
                                    <p:animEffect transition="out" filter="fade">
                                      <p:cBhvr additive="repl">
                                        <p:cTn id="19" dur="500"/>
                                        <p:tgtEl>
                                          <p:spTgt spid="407"/>
                                        </p:tgtEl>
                                      </p:cBhvr>
                                    </p:animEffect>
                                    <p:set>
                                      <p:cBhvr>
                                        <p:cTn id="20" dur="1" fill="hold">
                                          <p:stCondLst>
                                            <p:cond delay="499"/>
                                          </p:stCondLst>
                                        </p:cTn>
                                        <p:tgtEl>
                                          <p:spTgt spid="407"/>
                                        </p:tgtEl>
                                        <p:attrNameLst>
                                          <p:attrName>style.visibility</p:attrName>
                                        </p:attrNameLst>
                                      </p:cBhvr>
                                      <p:to>
                                        <p:strVal val="hidden"/>
                                      </p:to>
                                    </p:set>
                                  </p:childTnLst>
                                </p:cTn>
                              </p:par>
                              <p:par>
                                <p:cTn id="21" presetID="53" presetClass="entr" presetSubtype="16" fill="hold" nodeType="withEffect">
                                  <p:stCondLst>
                                    <p:cond delay="500"/>
                                  </p:stCondLst>
                                  <p:childTnLst>
                                    <p:set>
                                      <p:cBhvr>
                                        <p:cTn id="22" dur="1" fill="hold">
                                          <p:stCondLst>
                                            <p:cond delay="0"/>
                                          </p:stCondLst>
                                        </p:cTn>
                                        <p:tgtEl>
                                          <p:spTgt spid="406"/>
                                        </p:tgtEl>
                                        <p:attrNameLst>
                                          <p:attrName>style.visibility</p:attrName>
                                        </p:attrNameLst>
                                      </p:cBhvr>
                                      <p:to>
                                        <p:strVal val="visible"/>
                                      </p:to>
                                    </p:set>
                                    <p:anim calcmode="lin" valueType="num">
                                      <p:cBhvr additive="repl">
                                        <p:cTn id="23" dur="500" fill="hold"/>
                                        <p:tgtEl>
                                          <p:spTgt spid="406"/>
                                        </p:tgtEl>
                                        <p:attrNameLst>
                                          <p:attrName>ppt_w</p:attrName>
                                        </p:attrNameLst>
                                      </p:cBhvr>
                                      <p:tavLst>
                                        <p:tav tm="0">
                                          <p:val>
                                            <p:strVal val="0"/>
                                          </p:val>
                                        </p:tav>
                                        <p:tav tm="100000">
                                          <p:val>
                                            <p:strVal val="#ppt_w"/>
                                          </p:val>
                                        </p:tav>
                                      </p:tavLst>
                                    </p:anim>
                                    <p:anim calcmode="lin" valueType="num">
                                      <p:cBhvr additive="repl">
                                        <p:cTn id="24" dur="500" fill="hold"/>
                                        <p:tgtEl>
                                          <p:spTgt spid="406"/>
                                        </p:tgtEl>
                                        <p:attrNameLst>
                                          <p:attrName>ppt_h</p:attrName>
                                        </p:attrNameLst>
                                      </p:cBhvr>
                                      <p:tavLst>
                                        <p:tav tm="0">
                                          <p:val>
                                            <p:strVal val="0"/>
                                          </p:val>
                                        </p:tav>
                                        <p:tav tm="100000">
                                          <p:val>
                                            <p:strVal val="#ppt_h"/>
                                          </p:val>
                                        </p:tav>
                                      </p:tavLst>
                                    </p:anim>
                                    <p:animEffect transition="in" filter="fade">
                                      <p:cBhvr additive="repl">
                                        <p:cTn id="25" dur="500"/>
                                        <p:tgtEl>
                                          <p:spTgt spid="406"/>
                                        </p:tgtEl>
                                      </p:cBhvr>
                                    </p:animEffect>
                                  </p:childTnLst>
                                </p:cTn>
                              </p:par>
                              <p:par>
                                <p:cTn id="26" presetID="10" presetClass="exit" fill="hold" nodeType="withEffect">
                                  <p:stCondLst>
                                    <p:cond delay="750"/>
                                  </p:stCondLst>
                                  <p:childTnLst>
                                    <p:animEffect transition="out" filter="fade">
                                      <p:cBhvr additive="repl">
                                        <p:cTn id="27" dur="500"/>
                                        <p:tgtEl>
                                          <p:spTgt spid="406"/>
                                        </p:tgtEl>
                                      </p:cBhvr>
                                    </p:animEffect>
                                    <p:set>
                                      <p:cBhvr>
                                        <p:cTn id="28" dur="1" fill="hold">
                                          <p:stCondLst>
                                            <p:cond delay="499"/>
                                          </p:stCondLst>
                                        </p:cTn>
                                        <p:tgtEl>
                                          <p:spTgt spid="406"/>
                                        </p:tgtEl>
                                        <p:attrNameLst>
                                          <p:attrName>style.visibility</p:attrName>
                                        </p:attrNameLst>
                                      </p:cBhvr>
                                      <p:to>
                                        <p:strVal val="hidden"/>
                                      </p:to>
                                    </p:set>
                                  </p:childTnLst>
                                </p:cTn>
                              </p:par>
                            </p:childTnLst>
                          </p:cTn>
                        </p:par>
                        <p:par>
                          <p:cTn id="29" fill="hold">
                            <p:stCondLst>
                              <p:cond delay="1250"/>
                            </p:stCondLst>
                            <p:childTnLst>
                              <p:par>
                                <p:cTn id="30" presetID="1" presetClass="entr" fill="hold" nodeType="afterEffect">
                                  <p:stCondLst>
                                    <p:cond delay="0"/>
                                  </p:stCondLst>
                                  <p:childTnLst>
                                    <p:set>
                                      <p:cBhvr>
                                        <p:cTn id="31" dur="1" fill="hold">
                                          <p:stCondLst>
                                            <p:cond delay="0"/>
                                          </p:stCondLst>
                                        </p:cTn>
                                        <p:tgtEl>
                                          <p:spTgt spid="403"/>
                                        </p:tgtEl>
                                        <p:attrNameLst>
                                          <p:attrName>style.visibility</p:attrName>
                                        </p:attrNameLst>
                                      </p:cBhvr>
                                      <p:to>
                                        <p:strVal val="visible"/>
                                      </p:to>
                                    </p:set>
                                  </p:childTnLst>
                                </p:cTn>
                              </p:par>
                            </p:childTnLst>
                          </p:cTn>
                        </p:par>
                        <p:par>
                          <p:cTn id="32" fill="hold">
                            <p:stCondLst>
                              <p:cond delay="1250"/>
                            </p:stCondLst>
                            <p:childTnLst>
                              <p:par>
                                <p:cTn id="33" presetID="2" presetClass="entr" presetSubtype="1" fill="hold" nodeType="afterEffect">
                                  <p:stCondLst>
                                    <p:cond delay="0"/>
                                  </p:stCondLst>
                                  <p:childTnLst>
                                    <p:set>
                                      <p:cBhvr>
                                        <p:cTn id="34" dur="1" fill="hold">
                                          <p:stCondLst>
                                            <p:cond delay="0"/>
                                          </p:stCondLst>
                                        </p:cTn>
                                        <p:tgtEl>
                                          <p:spTgt spid="402"/>
                                        </p:tgtEl>
                                        <p:attrNameLst>
                                          <p:attrName>style.visibility</p:attrName>
                                        </p:attrNameLst>
                                      </p:cBhvr>
                                      <p:to>
                                        <p:strVal val="visible"/>
                                      </p:to>
                                    </p:set>
                                    <p:anim calcmode="lin" valueType="num">
                                      <p:cBhvr additive="repl">
                                        <p:cTn id="35" dur="650" fill="hold"/>
                                        <p:tgtEl>
                                          <p:spTgt spid="402"/>
                                        </p:tgtEl>
                                        <p:attrNameLst>
                                          <p:attrName>ppt_x</p:attrName>
                                        </p:attrNameLst>
                                      </p:cBhvr>
                                      <p:tavLst>
                                        <p:tav tm="0">
                                          <p:val>
                                            <p:strVal val="#ppt_x"/>
                                          </p:val>
                                        </p:tav>
                                        <p:tav tm="100000">
                                          <p:val>
                                            <p:strVal val="#ppt_x"/>
                                          </p:val>
                                        </p:tav>
                                      </p:tavLst>
                                    </p:anim>
                                    <p:anim calcmode="lin" valueType="num">
                                      <p:cBhvr additive="repl">
                                        <p:cTn id="36" dur="650" fill="hold"/>
                                        <p:tgtEl>
                                          <p:spTgt spid="402"/>
                                        </p:tgtEl>
                                        <p:attrNameLst>
                                          <p:attrName>ppt_y</p:attrName>
                                        </p:attrNameLst>
                                      </p:cBhvr>
                                      <p:tavLst>
                                        <p:tav tm="0">
                                          <p:val>
                                            <p:strVal val="0-#ppt_h/2"/>
                                          </p:val>
                                        </p:tav>
                                        <p:tav tm="100000">
                                          <p:val>
                                            <p:strVal val="#ppt_y"/>
                                          </p:val>
                                        </p:tav>
                                      </p:tavLst>
                                    </p:anim>
                                  </p:childTnLst>
                                </p:cTn>
                              </p:par>
                            </p:childTnLst>
                          </p:cTn>
                        </p:par>
                        <p:par>
                          <p:cTn id="37" fill="hold">
                            <p:stCondLst>
                              <p:cond delay="1900"/>
                            </p:stCondLst>
                            <p:childTnLst>
                              <p:par>
                                <p:cTn id="38" presetID="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repl">
                                        <p:cTn id="40" dur="650" fill="hold"/>
                                        <p:tgtEl>
                                          <p:spTgt spid="16"/>
                                        </p:tgtEl>
                                        <p:attrNameLst>
                                          <p:attrName>ppt_x</p:attrName>
                                        </p:attrNameLst>
                                      </p:cBhvr>
                                      <p:tavLst>
                                        <p:tav tm="0">
                                          <p:val>
                                            <p:strVal val="#ppt_x"/>
                                          </p:val>
                                        </p:tav>
                                        <p:tav tm="100000">
                                          <p:val>
                                            <p:strVal val="#ppt_x"/>
                                          </p:val>
                                        </p:tav>
                                      </p:tavLst>
                                    </p:anim>
                                    <p:anim calcmode="lin" valueType="num">
                                      <p:cBhvr additive="repl">
                                        <p:cTn id="41" dur="6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p:nvPr/>
        </p:nvSpPr>
        <p:spPr>
          <a:xfrm>
            <a:off x="30960" y="3493800"/>
            <a:ext cx="2377080" cy="2971440"/>
          </a:xfrm>
          <a:prstGeom prst="rect">
            <a:avLst/>
          </a:prstGeom>
          <a:noFill/>
          <a:ln>
            <a:noFill/>
          </a:ln>
        </p:spPr>
        <p:txBody>
          <a:bodyPr lIns="90000" tIns="45000" rIns="90000" bIns="45000"/>
          <a:lstStyle/>
          <a:p>
            <a:pPr>
              <a:lnSpc>
                <a:spcPct val="90000"/>
              </a:lnSpc>
              <a:spcBef>
                <a:spcPts val="1001"/>
              </a:spcBef>
              <a:spcAft>
                <a:spcPts val="1417"/>
              </a:spcAft>
            </a:pPr>
            <a:endParaRPr lang="en-US" sz="2000" b="1" strike="noStrike" spc="-1" dirty="0">
              <a:solidFill>
                <a:srgbClr val="000000"/>
              </a:solidFill>
              <a:latin typeface="Segoe UI"/>
            </a:endParaRPr>
          </a:p>
        </p:txBody>
      </p:sp>
      <p:sp>
        <p:nvSpPr>
          <p:cNvPr id="472" name="TextShape 2"/>
          <p:cNvSpPr txBox="1"/>
          <p:nvPr/>
        </p:nvSpPr>
        <p:spPr>
          <a:xfrm>
            <a:off x="11747520" y="6465240"/>
            <a:ext cx="430920" cy="364680"/>
          </a:xfrm>
          <a:prstGeom prst="rect">
            <a:avLst/>
          </a:prstGeom>
          <a:noFill/>
          <a:ln>
            <a:noFill/>
          </a:ln>
        </p:spPr>
        <p:txBody>
          <a:bodyPr lIns="90000" tIns="45000" rIns="90000" bIns="45000"/>
          <a:lstStyle/>
          <a:p>
            <a:fld id="{670D18DF-1D1C-49F5-828A-A2AA9E157954}" type="slidenum">
              <a:rPr lang="ru-RU" sz="1800" b="0" strike="noStrike" spc="-1">
                <a:solidFill>
                  <a:srgbClr val="000000"/>
                </a:solidFill>
                <a:latin typeface="Segoe UI"/>
              </a:rPr>
              <a:t>10</a:t>
            </a:fld>
            <a:endParaRPr lang="ru-RU" sz="1800" b="0" strike="noStrike" spc="-1">
              <a:latin typeface="Times New Roman"/>
            </a:endParaRPr>
          </a:p>
        </p:txBody>
      </p:sp>
      <p:sp>
        <p:nvSpPr>
          <p:cNvPr id="473" name="TextShape 3"/>
          <p:cNvSpPr txBox="1"/>
          <p:nvPr/>
        </p:nvSpPr>
        <p:spPr>
          <a:xfrm>
            <a:off x="2483640" y="3493800"/>
            <a:ext cx="2377080" cy="3247568"/>
          </a:xfrm>
          <a:prstGeom prst="rect">
            <a:avLst/>
          </a:prstGeom>
          <a:noFill/>
          <a:ln>
            <a:noFill/>
          </a:ln>
        </p:spPr>
        <p:txBody>
          <a:bodyPr lIns="90000" tIns="45000" rIns="90000" bIns="45000"/>
          <a:lstStyle/>
          <a:p>
            <a:pPr algn="just"/>
            <a:r>
              <a:rPr lang="ru-RU" sz="1800" b="1" dirty="0">
                <a:effectLst/>
                <a:latin typeface="Times New Roman" panose="02020603050405020304" pitchFamily="18" charset="0"/>
                <a:ea typeface="SimSun" panose="02010600030101010101" pitchFamily="2" charset="-122"/>
                <a:cs typeface="Tahoma" panose="020B0604030504040204" pitchFamily="34" charset="0"/>
              </a:rPr>
              <a:t>Загальний обсяг товарообігу підприємств роздрібної торгівлі складає майже 536,2 млн. грн., що на 3,5% більше за фактичний показник 2019 року.</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p:txBody>
      </p:sp>
      <p:sp>
        <p:nvSpPr>
          <p:cNvPr id="474" name="TextShape 4"/>
          <p:cNvSpPr txBox="1"/>
          <p:nvPr/>
        </p:nvSpPr>
        <p:spPr>
          <a:xfrm>
            <a:off x="4898520" y="3493800"/>
            <a:ext cx="2377080" cy="2971440"/>
          </a:xfrm>
          <a:prstGeom prst="rect">
            <a:avLst/>
          </a:prstGeom>
          <a:noFill/>
          <a:ln>
            <a:noFill/>
          </a:ln>
        </p:spPr>
        <p:txBody>
          <a:bodyPr lIns="90000" tIns="45000" rIns="90000" bIns="45000"/>
          <a:lstStyle/>
          <a:p>
            <a:pPr algn="just"/>
            <a:r>
              <a:rPr lang="ru-RU" b="1" dirty="0" err="1">
                <a:latin typeface="Times New Roman" pitchFamily="18" charset="0"/>
                <a:cs typeface="Times New Roman" pitchFamily="18" charset="0"/>
              </a:rPr>
              <a:t>Працівники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відділу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економіки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проводять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консультації</a:t>
            </a:r>
            <a:r>
              <a:rPr lang="ru-RU" b="1" dirty="0">
                <a:latin typeface="Times New Roman" pitchFamily="18" charset="0"/>
                <a:cs typeface="Times New Roman" pitchFamily="18" charset="0"/>
              </a:rPr>
              <a:t> з </a:t>
            </a:r>
            <a:r>
              <a:rPr lang="ru-RU" b="1" dirty="0" err="1">
                <a:latin typeface="Times New Roman" pitchFamily="18" charset="0"/>
                <a:cs typeface="Times New Roman" pitchFamily="18" charset="0"/>
              </a:rPr>
              <a:t>питань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захисту</a:t>
            </a:r>
            <a:r>
              <a:rPr lang="ru-RU" b="1" dirty="0">
                <a:latin typeface="Times New Roman" pitchFamily="18" charset="0"/>
                <a:cs typeface="Times New Roman" pitchFamily="18" charset="0"/>
              </a:rPr>
              <a:t> прав </a:t>
            </a:r>
            <a:r>
              <a:rPr lang="ru-RU" b="1" dirty="0" err="1">
                <a:latin typeface="Times New Roman" pitchFamily="18" charset="0"/>
                <a:cs typeface="Times New Roman" pitchFamily="18" charset="0"/>
              </a:rPr>
              <a:t>споживачів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Протягом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звітного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періоду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надано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понад</a:t>
            </a:r>
            <a:r>
              <a:rPr lang="ru-RU" b="1" dirty="0">
                <a:latin typeface="Times New Roman" pitchFamily="18" charset="0"/>
                <a:cs typeface="Times New Roman" pitchFamily="18" charset="0"/>
              </a:rPr>
              <a:t>  300 </a:t>
            </a:r>
            <a:r>
              <a:rPr lang="ru-RU" b="1" dirty="0" err="1">
                <a:latin typeface="Times New Roman" pitchFamily="18" charset="0"/>
                <a:cs typeface="Times New Roman" pitchFamily="18" charset="0"/>
              </a:rPr>
              <a:t>консультацій</a:t>
            </a:r>
            <a:r>
              <a:rPr lang="ru-RU" b="1" dirty="0">
                <a:latin typeface="Times New Roman" pitchFamily="18" charset="0"/>
                <a:cs typeface="Times New Roman" pitchFamily="18" charset="0"/>
              </a:rPr>
              <a:t>. </a:t>
            </a:r>
          </a:p>
        </p:txBody>
      </p:sp>
      <p:sp>
        <p:nvSpPr>
          <p:cNvPr id="475" name="TextShape 5"/>
          <p:cNvSpPr txBox="1"/>
          <p:nvPr/>
        </p:nvSpPr>
        <p:spPr>
          <a:xfrm>
            <a:off x="7341061" y="3493800"/>
            <a:ext cx="2377080" cy="2971440"/>
          </a:xfrm>
          <a:prstGeom prst="rect">
            <a:avLst/>
          </a:prstGeom>
          <a:noFill/>
          <a:ln>
            <a:noFill/>
          </a:ln>
        </p:spPr>
        <p:txBody>
          <a:bodyPr lIns="90000" tIns="45000" rIns="90000" bIns="45000"/>
          <a:lstStyle/>
          <a:p>
            <a:pPr algn="just"/>
            <a:r>
              <a:rPr lang="uk-UA" sz="1800" b="1" dirty="0">
                <a:effectLst/>
                <a:latin typeface="Times New Roman" panose="02020603050405020304" pitchFamily="18" charset="0"/>
                <a:ea typeface="SimSun" panose="02010600030101010101" pitchFamily="2" charset="-122"/>
                <a:cs typeface="Tahoma" panose="020B0604030504040204" pitchFamily="34" charset="0"/>
              </a:rPr>
              <a:t>Наприкінці  2020 року на податковому обліку перебувало 154 малих та 9 середніх підприємств – юридичних осіб та 1615 фізичних осіб – підприємців.</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p:txBody>
      </p:sp>
      <p:sp>
        <p:nvSpPr>
          <p:cNvPr id="476" name="TextShape 6"/>
          <p:cNvSpPr txBox="1"/>
          <p:nvPr/>
        </p:nvSpPr>
        <p:spPr>
          <a:xfrm>
            <a:off x="9814920" y="3507103"/>
            <a:ext cx="2148060" cy="3140477"/>
          </a:xfrm>
          <a:prstGeom prst="rect">
            <a:avLst/>
          </a:prstGeom>
          <a:noFill/>
          <a:ln>
            <a:noFill/>
          </a:ln>
        </p:spPr>
        <p:txBody>
          <a:bodyPr lIns="90000" tIns="45000" rIns="90000" bIns="45000"/>
          <a:lstStyle/>
          <a:p>
            <a:pPr algn="just"/>
            <a:r>
              <a:rPr lang="ru-RU" b="1" dirty="0">
                <a:latin typeface="Times New Roman" panose="02020603050405020304" pitchFamily="18" charset="0"/>
                <a:ea typeface="SimSun" panose="02010600030101010101" pitchFamily="2" charset="-122"/>
                <a:cs typeface="Tahoma" panose="020B0604030504040204" pitchFamily="34" charset="0"/>
              </a:rPr>
              <a:t>К</a:t>
            </a:r>
            <a:r>
              <a:rPr lang="ru-RU" sz="1800" b="1" dirty="0">
                <a:effectLst/>
                <a:latin typeface="Times New Roman" panose="02020603050405020304" pitchFamily="18" charset="0"/>
                <a:ea typeface="SimSun" panose="02010600030101010101" pitchFamily="2" charset="-122"/>
                <a:cs typeface="Tahoma" panose="020B0604030504040204" pitchFamily="34" charset="0"/>
              </a:rPr>
              <a:t>ількість малих підприємств збільшилася на 38, середніх – на 4.</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a:p>
            <a:pPr algn="just"/>
            <a:r>
              <a:rPr lang="ru-RU" sz="1800" b="1" dirty="0">
                <a:effectLst/>
                <a:latin typeface="Times New Roman" panose="02020603050405020304" pitchFamily="18" charset="0"/>
                <a:ea typeface="SimSun" panose="02010600030101010101" pitchFamily="2" charset="-122"/>
                <a:cs typeface="Tahoma" panose="020B0604030504040204" pitchFamily="34" charset="0"/>
              </a:rPr>
              <a:t>Більшість здійснює діяльність у сфері </a:t>
            </a:r>
            <a:r>
              <a:rPr lang="ru-RU" sz="1800" b="1" dirty="0" err="1">
                <a:effectLst/>
                <a:latin typeface="Times New Roman" panose="02020603050405020304" pitchFamily="18" charset="0"/>
                <a:ea typeface="SimSun" panose="02010600030101010101" pitchFamily="2" charset="-122"/>
                <a:cs typeface="Tahoma" panose="020B0604030504040204" pitchFamily="34" charset="0"/>
              </a:rPr>
              <a:t>торгівлі</a:t>
            </a:r>
            <a:r>
              <a:rPr lang="ru-RU" sz="1800" b="1" dirty="0">
                <a:effectLst/>
                <a:latin typeface="Times New Roman" panose="02020603050405020304" pitchFamily="18" charset="0"/>
                <a:ea typeface="SimSun" panose="02010600030101010101" pitchFamily="2" charset="-122"/>
                <a:cs typeface="Tahoma" panose="020B0604030504040204" pitchFamily="34" charset="0"/>
              </a:rPr>
              <a:t> </a:t>
            </a:r>
            <a:r>
              <a:rPr lang="ru-RU" b="1" dirty="0">
                <a:latin typeface="Times New Roman" panose="02020603050405020304" pitchFamily="18" charset="0"/>
                <a:ea typeface="SimSun" panose="02010600030101010101" pitchFamily="2" charset="-122"/>
                <a:cs typeface="Tahoma" panose="020B0604030504040204" pitchFamily="34" charset="0"/>
              </a:rPr>
              <a:t>.</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p:txBody>
      </p:sp>
      <p:sp>
        <p:nvSpPr>
          <p:cNvPr id="477" name="TextShape 7"/>
          <p:cNvSpPr txBox="1"/>
          <p:nvPr/>
        </p:nvSpPr>
        <p:spPr>
          <a:xfrm>
            <a:off x="0" y="470520"/>
            <a:ext cx="12191760" cy="9784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ЕКОНОМІКА. МАЛЕ ТА СЕРЕДНЄ ПІДПРИЄМНИЦТВО. ПОСЛУГИ. ПРАЦЯ</a:t>
            </a:r>
          </a:p>
        </p:txBody>
      </p:sp>
      <p:sp>
        <p:nvSpPr>
          <p:cNvPr id="478" name="TextShape 8"/>
          <p:cNvSpPr txBox="1"/>
          <p:nvPr/>
        </p:nvSpPr>
        <p:spPr>
          <a:xfrm>
            <a:off x="6876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1</a:t>
            </a:r>
          </a:p>
        </p:txBody>
      </p:sp>
      <p:sp>
        <p:nvSpPr>
          <p:cNvPr id="479" name="TextShape 9"/>
          <p:cNvSpPr txBox="1"/>
          <p:nvPr/>
        </p:nvSpPr>
        <p:spPr>
          <a:xfrm>
            <a:off x="248364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2</a:t>
            </a:r>
          </a:p>
        </p:txBody>
      </p:sp>
      <p:sp>
        <p:nvSpPr>
          <p:cNvPr id="480" name="TextShape 10"/>
          <p:cNvSpPr txBox="1"/>
          <p:nvPr/>
        </p:nvSpPr>
        <p:spPr>
          <a:xfrm>
            <a:off x="489852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3</a:t>
            </a:r>
          </a:p>
        </p:txBody>
      </p:sp>
      <p:sp>
        <p:nvSpPr>
          <p:cNvPr id="481" name="TextShape 11"/>
          <p:cNvSpPr txBox="1"/>
          <p:nvPr/>
        </p:nvSpPr>
        <p:spPr>
          <a:xfrm>
            <a:off x="731376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4</a:t>
            </a:r>
          </a:p>
        </p:txBody>
      </p:sp>
      <p:sp>
        <p:nvSpPr>
          <p:cNvPr id="482" name="TextShape 12"/>
          <p:cNvSpPr txBox="1"/>
          <p:nvPr/>
        </p:nvSpPr>
        <p:spPr>
          <a:xfrm>
            <a:off x="972864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5</a:t>
            </a:r>
          </a:p>
        </p:txBody>
      </p:sp>
      <p:sp>
        <p:nvSpPr>
          <p:cNvPr id="14" name="TextShape 1"/>
          <p:cNvSpPr txBox="1"/>
          <p:nvPr/>
        </p:nvSpPr>
        <p:spPr>
          <a:xfrm>
            <a:off x="68760" y="3493800"/>
            <a:ext cx="2377080" cy="3247568"/>
          </a:xfrm>
          <a:prstGeom prst="rect">
            <a:avLst/>
          </a:prstGeom>
          <a:noFill/>
          <a:ln>
            <a:noFill/>
          </a:ln>
        </p:spPr>
        <p:txBody>
          <a:bodyPr lIns="90000" tIns="45000" rIns="90000" bIns="45000"/>
          <a:lstStyle/>
          <a:p>
            <a:pPr algn="just"/>
            <a:r>
              <a:rPr lang="uk-UA" sz="1800" b="1" dirty="0">
                <a:effectLst/>
                <a:latin typeface="Times New Roman" panose="02020603050405020304" pitchFamily="18" charset="0"/>
                <a:ea typeface="SimSun" panose="02010600030101010101" pitchFamily="2" charset="-122"/>
                <a:cs typeface="Tahoma" panose="020B0604030504040204" pitchFamily="34" charset="0"/>
              </a:rPr>
              <a:t>Т</a:t>
            </a:r>
            <a:r>
              <a:rPr lang="ru-RU" sz="1800" b="1" dirty="0">
                <a:effectLst/>
                <a:latin typeface="Times New Roman" panose="02020603050405020304" pitchFamily="18" charset="0"/>
                <a:ea typeface="SimSun" panose="02010600030101010101" pitchFamily="2" charset="-122"/>
                <a:cs typeface="Tahoma" panose="020B0604030504040204" pitchFamily="34" charset="0"/>
              </a:rPr>
              <a:t>орговельна мережа   налічує 340 об’єктів торгівлі та ресторанного господарства різних форм власності.</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a:p>
            <a:pPr algn="just"/>
            <a:r>
              <a:rPr lang="ru-RU" sz="1800" b="1" dirty="0">
                <a:effectLst/>
                <a:latin typeface="Times New Roman" panose="02020603050405020304" pitchFamily="18" charset="0"/>
                <a:ea typeface="SimSun" panose="02010600030101010101" pitchFamily="2" charset="-122"/>
                <a:cs typeface="Tahoma" panose="020B0604030504040204" pitchFamily="34" charset="0"/>
              </a:rPr>
              <a:t>Серед відкритих нових об’єктів - 10 продовольчих, 6 непродовольчих магазинів та одна аптека.</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479912226"/>
      </p:ext>
    </p:extLst>
  </p:cSld>
  <p:clrMapOvr>
    <a:masterClrMapping/>
  </p:clrMapOvr>
  <p:transition spd="slow">
    <p:push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extShape 1"/>
          <p:cNvSpPr txBox="1"/>
          <p:nvPr/>
        </p:nvSpPr>
        <p:spPr>
          <a:xfrm>
            <a:off x="11837520" y="6485040"/>
            <a:ext cx="387360" cy="364680"/>
          </a:xfrm>
          <a:prstGeom prst="rect">
            <a:avLst/>
          </a:prstGeom>
          <a:noFill/>
          <a:ln>
            <a:noFill/>
          </a:ln>
        </p:spPr>
        <p:txBody>
          <a:bodyPr lIns="90000" tIns="45000" rIns="90000" bIns="45000"/>
          <a:lstStyle/>
          <a:p>
            <a:fld id="{3C3AE0EC-46DD-4FD0-AB98-9D74D26C9F5D}" type="slidenum">
              <a:rPr lang="ru-RU" sz="1800" b="0" strike="noStrike" spc="-1">
                <a:solidFill>
                  <a:srgbClr val="000000"/>
                </a:solidFill>
                <a:latin typeface="Segoe UI"/>
              </a:rPr>
              <a:t>11</a:t>
            </a:fld>
            <a:endParaRPr lang="ru-RU" sz="1800" b="0" strike="noStrike" spc="-1">
              <a:latin typeface="Times New Roman"/>
            </a:endParaRPr>
          </a:p>
        </p:txBody>
      </p:sp>
      <p:sp>
        <p:nvSpPr>
          <p:cNvPr id="492" name="TextShape 2"/>
          <p:cNvSpPr txBox="1"/>
          <p:nvPr/>
        </p:nvSpPr>
        <p:spPr>
          <a:xfrm>
            <a:off x="218880" y="419040"/>
            <a:ext cx="5733104" cy="645840"/>
          </a:xfrm>
          <a:prstGeom prst="rect">
            <a:avLst/>
          </a:prstGeom>
          <a:noFill/>
          <a:ln>
            <a:noFill/>
          </a:ln>
        </p:spPr>
        <p:txBody>
          <a:bodyPr lIns="90000" tIns="45000" rIns="90000" bIns="45000"/>
          <a:lstStyle/>
          <a:p>
            <a:pPr>
              <a:lnSpc>
                <a:spcPct val="90000"/>
              </a:lnSpc>
              <a:spcBef>
                <a:spcPts val="1001"/>
              </a:spcBef>
              <a:spcAft>
                <a:spcPts val="1417"/>
              </a:spcAft>
            </a:pPr>
            <a:r>
              <a:rPr lang="uk-UA" sz="3200" b="1" strike="noStrike" spc="-1" dirty="0">
                <a:solidFill>
                  <a:srgbClr val="000000"/>
                </a:solidFill>
                <a:latin typeface="Segoe UI"/>
              </a:rPr>
              <a:t>МІЖНАРОДНА СПІВПРАЦЯ</a:t>
            </a:r>
            <a:endParaRPr lang="en-US" sz="3200" b="1" strike="noStrike" spc="-1" dirty="0">
              <a:solidFill>
                <a:srgbClr val="000000"/>
              </a:solidFill>
              <a:latin typeface="Segoe UI"/>
            </a:endParaRPr>
          </a:p>
        </p:txBody>
      </p:sp>
      <p:sp>
        <p:nvSpPr>
          <p:cNvPr id="494" name="CustomShape 3"/>
          <p:cNvSpPr/>
          <p:nvPr/>
        </p:nvSpPr>
        <p:spPr>
          <a:xfrm>
            <a:off x="354600" y="1807200"/>
            <a:ext cx="6095520" cy="37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ru-RU" sz="2000" b="0" strike="noStrike" spc="-1" dirty="0">
              <a:latin typeface="Arial"/>
            </a:endParaRPr>
          </a:p>
        </p:txBody>
      </p:sp>
      <p:sp>
        <p:nvSpPr>
          <p:cNvPr id="2" name="Прямоугольник 1"/>
          <p:cNvSpPr/>
          <p:nvPr/>
        </p:nvSpPr>
        <p:spPr>
          <a:xfrm>
            <a:off x="354600" y="1065481"/>
            <a:ext cx="5381360" cy="5315109"/>
          </a:xfrm>
          <a:prstGeom prst="rect">
            <a:avLst/>
          </a:prstGeom>
        </p:spPr>
        <p:txBody>
          <a:bodyPr wrap="square">
            <a:spAutoFit/>
          </a:bodyPr>
          <a:lstStyle/>
          <a:p>
            <a:pPr algn="just"/>
            <a:r>
              <a:rPr lang="ru-RU" sz="2000" b="1" dirty="0">
                <a:effectLst/>
                <a:latin typeface="+mj-lt"/>
                <a:ea typeface="SimSun" panose="02010600030101010101" pitchFamily="2" charset="-122"/>
                <a:cs typeface="Tahoma" panose="020B0604030504040204" pitchFamily="34" charset="0"/>
              </a:rPr>
              <a:t>Триває  реалізація проєкту "Підвищення енергоефективності м.Покров Дніпропетровської області", в рамках якого ведеться капітальний ремонт мережі вуличного освітлення приватного сектору міста, Шолоховського </a:t>
            </a:r>
            <a:r>
              <a:rPr lang="ru-RU" sz="2000" b="1" dirty="0" err="1">
                <a:effectLst/>
                <a:latin typeface="+mj-lt"/>
                <a:ea typeface="SimSun" panose="02010600030101010101" pitchFamily="2" charset="-122"/>
                <a:cs typeface="Tahoma" panose="020B0604030504040204" pitchFamily="34" charset="0"/>
              </a:rPr>
              <a:t>старостинського</a:t>
            </a:r>
            <a:r>
              <a:rPr lang="ru-RU" sz="2000" b="1" dirty="0">
                <a:effectLst/>
                <a:latin typeface="+mj-lt"/>
                <a:ea typeface="SimSun" panose="02010600030101010101" pitchFamily="2" charset="-122"/>
                <a:cs typeface="Tahoma" panose="020B0604030504040204" pitchFamily="34" charset="0"/>
              </a:rPr>
              <a:t> округу, </a:t>
            </a:r>
            <a:r>
              <a:rPr lang="ru-RU" sz="2000" b="1" dirty="0" err="1">
                <a:effectLst/>
                <a:latin typeface="+mj-lt"/>
                <a:ea typeface="SimSun" panose="02010600030101010101" pitchFamily="2" charset="-122"/>
                <a:cs typeface="Tahoma" panose="020B0604030504040204" pitchFamily="34" charset="0"/>
              </a:rPr>
              <a:t>закладів</a:t>
            </a:r>
            <a:r>
              <a:rPr lang="ru-RU" sz="2000" b="1" dirty="0">
                <a:effectLst/>
                <a:latin typeface="+mj-lt"/>
                <a:ea typeface="SimSun" panose="02010600030101010101" pitchFamily="2" charset="-122"/>
                <a:cs typeface="Tahoma" panose="020B0604030504040204" pitchFamily="34" charset="0"/>
              </a:rPr>
              <a:t> </a:t>
            </a:r>
            <a:r>
              <a:rPr lang="ru-RU" sz="2000" b="1" dirty="0" err="1">
                <a:effectLst/>
                <a:latin typeface="+mj-lt"/>
                <a:ea typeface="SimSun" panose="02010600030101010101" pitchFamily="2" charset="-122"/>
                <a:cs typeface="Tahoma" panose="020B0604030504040204" pitchFamily="34" charset="0"/>
              </a:rPr>
              <a:t>освіти</a:t>
            </a:r>
            <a:r>
              <a:rPr lang="ru-RU" sz="2000" b="1" dirty="0">
                <a:effectLst/>
                <a:latin typeface="+mj-lt"/>
                <a:ea typeface="SimSun" panose="02010600030101010101" pitchFamily="2" charset="-122"/>
                <a:cs typeface="Tahoma" panose="020B0604030504040204" pitchFamily="34" charset="0"/>
              </a:rPr>
              <a:t> та </a:t>
            </a:r>
            <a:r>
              <a:rPr lang="ru-RU" sz="2000" b="1" dirty="0" err="1">
                <a:effectLst/>
                <a:latin typeface="+mj-lt"/>
                <a:ea typeface="SimSun" panose="02010600030101010101" pitchFamily="2" charset="-122"/>
                <a:cs typeface="Tahoma" panose="020B0604030504040204" pitchFamily="34" charset="0"/>
              </a:rPr>
              <a:t>лікарняного</a:t>
            </a:r>
            <a:r>
              <a:rPr lang="ru-RU" sz="2000" b="1" dirty="0">
                <a:effectLst/>
                <a:latin typeface="+mj-lt"/>
                <a:ea typeface="SimSun" panose="02010600030101010101" pitchFamily="2" charset="-122"/>
                <a:cs typeface="Tahoma" panose="020B0604030504040204" pitchFamily="34" charset="0"/>
              </a:rPr>
              <a:t> </a:t>
            </a:r>
            <a:r>
              <a:rPr lang="ru-RU" sz="2000" b="1" dirty="0" err="1">
                <a:effectLst/>
                <a:latin typeface="+mj-lt"/>
                <a:ea typeface="SimSun" panose="02010600030101010101" pitchFamily="2" charset="-122"/>
                <a:cs typeface="Tahoma" panose="020B0604030504040204" pitchFamily="34" charset="0"/>
              </a:rPr>
              <a:t>містечка</a:t>
            </a:r>
            <a:r>
              <a:rPr lang="ru-RU" sz="2000" b="1" dirty="0">
                <a:effectLst/>
                <a:latin typeface="+mj-lt"/>
                <a:ea typeface="SimSun" panose="02010600030101010101" pitchFamily="2" charset="-122"/>
                <a:cs typeface="Tahoma" panose="020B0604030504040204" pitchFamily="34" charset="0"/>
              </a:rPr>
              <a:t>. Про</a:t>
            </a:r>
            <a:r>
              <a:rPr lang="uk-UA" sz="2000" b="1" dirty="0">
                <a:effectLst/>
                <a:latin typeface="+mj-lt"/>
                <a:ea typeface="SimSun" panose="02010600030101010101" pitchFamily="2" charset="-122"/>
                <a:cs typeface="Tahoma" panose="020B0604030504040204" pitchFamily="34" charset="0"/>
              </a:rPr>
              <a:t>є</a:t>
            </a:r>
            <a:r>
              <a:rPr lang="ru-RU" sz="2000" b="1" dirty="0">
                <a:effectLst/>
                <a:latin typeface="+mj-lt"/>
                <a:ea typeface="SimSun" panose="02010600030101010101" pitchFamily="2" charset="-122"/>
                <a:cs typeface="Tahoma" panose="020B0604030504040204" pitchFamily="34" charset="0"/>
              </a:rPr>
              <a:t>ктом передбачено встановлення понад 2500 енергоощадних світильників. Складовою даного про</a:t>
            </a:r>
            <a:r>
              <a:rPr lang="uk-UA" sz="2000" b="1" dirty="0">
                <a:effectLst/>
                <a:latin typeface="+mj-lt"/>
                <a:ea typeface="SimSun" panose="02010600030101010101" pitchFamily="2" charset="-122"/>
                <a:cs typeface="Tahoma" panose="020B0604030504040204" pitchFamily="34" charset="0"/>
              </a:rPr>
              <a:t>є</a:t>
            </a:r>
            <a:r>
              <a:rPr lang="ru-RU" sz="2000" b="1" dirty="0">
                <a:effectLst/>
                <a:latin typeface="+mj-lt"/>
                <a:ea typeface="SimSun" panose="02010600030101010101" pitchFamily="2" charset="-122"/>
                <a:cs typeface="Tahoma" panose="020B0604030504040204" pitchFamily="34" charset="0"/>
              </a:rPr>
              <a:t>кту є  і капітальний ремонт (термомодернізація) комунального закладу дошкільної освіти №11 </a:t>
            </a:r>
            <a:r>
              <a:rPr lang="ru-RU" sz="2000" b="1" dirty="0">
                <a:latin typeface="+mj-lt"/>
                <a:ea typeface="SimSun" panose="02010600030101010101" pitchFamily="2" charset="-122"/>
                <a:cs typeface="Tahoma" panose="020B0604030504040204" pitchFamily="34" charset="0"/>
              </a:rPr>
              <a:t>«</a:t>
            </a:r>
            <a:r>
              <a:rPr lang="ru-RU" sz="2000" b="1" dirty="0">
                <a:effectLst/>
                <a:latin typeface="+mj-lt"/>
                <a:ea typeface="SimSun" panose="02010600030101010101" pitchFamily="2" charset="-122"/>
                <a:cs typeface="Tahoma" panose="020B0604030504040204" pitchFamily="34" charset="0"/>
              </a:rPr>
              <a:t>Сонечко». Роботи по про</a:t>
            </a:r>
            <a:r>
              <a:rPr lang="uk-UA" sz="2000" b="1" dirty="0">
                <a:effectLst/>
                <a:latin typeface="+mj-lt"/>
                <a:ea typeface="SimSun" panose="02010600030101010101" pitchFamily="2" charset="-122"/>
                <a:cs typeface="Tahoma" panose="020B0604030504040204" pitchFamily="34" charset="0"/>
              </a:rPr>
              <a:t>є</a:t>
            </a:r>
            <a:r>
              <a:rPr lang="ru-RU" sz="2000" b="1" dirty="0">
                <a:effectLst/>
                <a:latin typeface="+mj-lt"/>
                <a:ea typeface="SimSun" panose="02010600030101010101" pitchFamily="2" charset="-122"/>
                <a:cs typeface="Tahoma" panose="020B0604030504040204" pitchFamily="34" charset="0"/>
              </a:rPr>
              <a:t>кту плануються до завершення у 2021 році.</a:t>
            </a:r>
          </a:p>
          <a:p>
            <a:pPr>
              <a:lnSpc>
                <a:spcPct val="115000"/>
              </a:lnSpc>
              <a:spcAft>
                <a:spcPts val="1000"/>
              </a:spcAft>
            </a:pPr>
            <a:r>
              <a:rPr lang="uk-UA" sz="1800" dirty="0">
                <a:effectLst/>
                <a:latin typeface="Times New Roman" panose="02020603050405020304" pitchFamily="18" charset="0"/>
                <a:ea typeface="Calibri" panose="020F0502020204030204" pitchFamily="34" charset="0"/>
                <a:cs typeface="Tahoma" panose="020B0604030504040204" pitchFamily="34" charset="0"/>
              </a:rPr>
              <a:t> </a:t>
            </a:r>
            <a:endParaRPr lang="ru-RU" sz="1800" dirty="0">
              <a:effectLst/>
              <a:latin typeface="Calibri" panose="020F0502020204030204" pitchFamily="34" charset="0"/>
              <a:ea typeface="SimSun" panose="02010600030101010101" pitchFamily="2" charset="-122"/>
              <a:cs typeface="Tahoma" panose="020B0604030504040204"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1" y="0"/>
            <a:ext cx="6095999" cy="414908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1" y="3881636"/>
            <a:ext cx="6096000" cy="2968084"/>
          </a:xfrm>
          <a:prstGeom prst="rect">
            <a:avLst/>
          </a:prstGeom>
        </p:spPr>
      </p:pic>
    </p:spTree>
  </p:cSld>
  <p:clrMapOvr>
    <a:masterClrMapping/>
  </p:clrMapOvr>
  <p:transition spd="slow">
    <p:push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Shape 1"/>
          <p:cNvSpPr txBox="1"/>
          <p:nvPr/>
        </p:nvSpPr>
        <p:spPr>
          <a:xfrm>
            <a:off x="316440" y="1587240"/>
            <a:ext cx="6139600" cy="5079600"/>
          </a:xfrm>
          <a:prstGeom prst="rect">
            <a:avLst/>
          </a:prstGeom>
          <a:noFill/>
          <a:ln>
            <a:noFill/>
          </a:ln>
        </p:spPr>
        <p:txBody>
          <a:bodyPr lIns="90000" tIns="45000" rIns="90000" bIns="45000"/>
          <a:lstStyle/>
          <a:p>
            <a:endParaRPr lang="en-US" sz="2400" b="1" strike="noStrike" spc="-1">
              <a:solidFill>
                <a:srgbClr val="000000"/>
              </a:solidFill>
              <a:latin typeface="Segoe UI"/>
            </a:endParaRPr>
          </a:p>
        </p:txBody>
      </p:sp>
      <p:sp>
        <p:nvSpPr>
          <p:cNvPr id="433" name="TextShape 2"/>
          <p:cNvSpPr txBox="1"/>
          <p:nvPr/>
        </p:nvSpPr>
        <p:spPr>
          <a:xfrm>
            <a:off x="6932520" y="1839960"/>
            <a:ext cx="4335840" cy="50022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434" name="TextShape 3"/>
          <p:cNvSpPr txBox="1"/>
          <p:nvPr/>
        </p:nvSpPr>
        <p:spPr>
          <a:xfrm>
            <a:off x="407368" y="115458"/>
            <a:ext cx="2375640" cy="535320"/>
          </a:xfrm>
          <a:prstGeom prst="rect">
            <a:avLst/>
          </a:prstGeom>
          <a:noFill/>
          <a:ln>
            <a:noFill/>
          </a:ln>
        </p:spPr>
        <p:txBody>
          <a:bodyPr lIns="90000" tIns="45000" rIns="90000" bIns="45000"/>
          <a:lstStyle/>
          <a:p>
            <a:pPr>
              <a:lnSpc>
                <a:spcPct val="90000"/>
              </a:lnSpc>
            </a:pPr>
            <a:r>
              <a:rPr lang="ru-RU" sz="2800" b="1" dirty="0">
                <a:solidFill>
                  <a:schemeClr val="bg1"/>
                </a:solidFill>
              </a:rPr>
              <a:t>“</a:t>
            </a:r>
            <a:r>
              <a:rPr lang="ru-RU" sz="2800" b="1" dirty="0" err="1">
                <a:solidFill>
                  <a:schemeClr val="bg1"/>
                </a:solidFill>
              </a:rPr>
              <a:t>ProZorro</a:t>
            </a:r>
            <a:r>
              <a:rPr lang="ru-RU" sz="2800" b="1" dirty="0">
                <a:solidFill>
                  <a:schemeClr val="bg1"/>
                </a:solidFill>
              </a:rPr>
              <a:t>. </a:t>
            </a:r>
            <a:r>
              <a:rPr lang="ru-RU" sz="2800" b="1" dirty="0" err="1">
                <a:solidFill>
                  <a:schemeClr val="bg1"/>
                </a:solidFill>
              </a:rPr>
              <a:t>Продажі</a:t>
            </a:r>
            <a:r>
              <a:rPr lang="ru-RU" sz="2800" b="1" dirty="0">
                <a:solidFill>
                  <a:schemeClr val="bg1"/>
                </a:solidFill>
              </a:rPr>
              <a:t>”</a:t>
            </a:r>
            <a:endParaRPr lang="en-US" sz="2800" b="1" strike="noStrike" spc="-1" dirty="0">
              <a:solidFill>
                <a:schemeClr val="bg1"/>
              </a:solidFill>
              <a:latin typeface="+mj-lt"/>
            </a:endParaRPr>
          </a:p>
        </p:txBody>
      </p:sp>
      <p:sp>
        <p:nvSpPr>
          <p:cNvPr id="435" name="TextShape 4"/>
          <p:cNvSpPr txBox="1"/>
          <p:nvPr/>
        </p:nvSpPr>
        <p:spPr>
          <a:xfrm>
            <a:off x="3157920" y="190440"/>
            <a:ext cx="9083880" cy="867600"/>
          </a:xfrm>
          <a:prstGeom prst="rect">
            <a:avLst/>
          </a:prstGeom>
          <a:noFill/>
          <a:ln>
            <a:noFill/>
          </a:ln>
        </p:spPr>
        <p:txBody>
          <a:bodyPr lIns="90000" tIns="45000" rIns="90000" bIns="45000"/>
          <a:lstStyle/>
          <a:p>
            <a:pPr>
              <a:lnSpc>
                <a:spcPct val="90000"/>
              </a:lnSpc>
              <a:spcBef>
                <a:spcPts val="1001"/>
              </a:spcBef>
              <a:spcAft>
                <a:spcPts val="1417"/>
              </a:spcAft>
            </a:pPr>
            <a:endParaRPr lang="en-US" sz="2800" b="1" strike="noStrike" spc="-1" dirty="0">
              <a:solidFill>
                <a:srgbClr val="000000"/>
              </a:solidFill>
              <a:latin typeface="Segoe UI"/>
            </a:endParaRPr>
          </a:p>
        </p:txBody>
      </p:sp>
      <p:sp>
        <p:nvSpPr>
          <p:cNvPr id="436" name="TextShape 5"/>
          <p:cNvSpPr txBox="1"/>
          <p:nvPr/>
        </p:nvSpPr>
        <p:spPr>
          <a:xfrm>
            <a:off x="11668680" y="6485040"/>
            <a:ext cx="523080" cy="364680"/>
          </a:xfrm>
          <a:prstGeom prst="rect">
            <a:avLst/>
          </a:prstGeom>
          <a:noFill/>
          <a:ln>
            <a:noFill/>
          </a:ln>
        </p:spPr>
        <p:txBody>
          <a:bodyPr lIns="90000" tIns="45000" rIns="90000" bIns="45000"/>
          <a:lstStyle/>
          <a:p>
            <a:fld id="{1E49C1D2-20B5-4654-9BA2-F4895DEF75E7}" type="slidenum">
              <a:rPr lang="ru-RU" sz="1800" b="0" strike="noStrike" spc="-1">
                <a:solidFill>
                  <a:srgbClr val="000000"/>
                </a:solidFill>
                <a:latin typeface="Segoe UI"/>
              </a:rPr>
              <a:t>12</a:t>
            </a:fld>
            <a:endParaRPr lang="ru-RU" sz="1800" b="0" strike="noStrike" spc="-1">
              <a:latin typeface="Times New Roman"/>
            </a:endParaRPr>
          </a:p>
        </p:txBody>
      </p:sp>
      <p:sp>
        <p:nvSpPr>
          <p:cNvPr id="7" name="TextShape 2"/>
          <p:cNvSpPr txBox="1"/>
          <p:nvPr/>
        </p:nvSpPr>
        <p:spPr>
          <a:xfrm>
            <a:off x="7176120" y="476672"/>
            <a:ext cx="4608512" cy="6190168"/>
          </a:xfrm>
          <a:prstGeom prst="rect">
            <a:avLst/>
          </a:prstGeom>
          <a:noFill/>
          <a:ln>
            <a:noFill/>
          </a:ln>
        </p:spPr>
        <p:txBody>
          <a:bodyPr lIns="90000" tIns="45000" rIns="90000" bIns="45000"/>
          <a:lstStyle/>
          <a:p>
            <a:pPr algn="just"/>
            <a:r>
              <a:rPr lang="ru-RU" sz="1800" b="1" dirty="0">
                <a:effectLst/>
                <a:latin typeface="+mj-lt"/>
                <a:ea typeface="SimSun" panose="02010600030101010101" pitchFamily="2" charset="-122"/>
                <a:cs typeface="Tahoma" panose="020B0604030504040204" pitchFamily="34" charset="0"/>
              </a:rPr>
              <a:t>У 2020 році через “Прозорро.Продажі” успішно проведено 14 аукціонів з оренди комунального майна та укладено 14 договорів, загальна площа орендованого нерухомого майна  становить 638,54 кв.м.</a:t>
            </a:r>
          </a:p>
          <a:p>
            <a:pPr algn="just"/>
            <a:r>
              <a:rPr lang="ru-RU" sz="1800" b="1" dirty="0" err="1">
                <a:effectLst/>
                <a:latin typeface="+mj-lt"/>
                <a:ea typeface="SimSun" panose="02010600030101010101" pitchFamily="2" charset="-122"/>
                <a:cs typeface="Tahoma" panose="020B0604030504040204" pitchFamily="34" charset="0"/>
              </a:rPr>
              <a:t>Діють</a:t>
            </a:r>
            <a:r>
              <a:rPr lang="ru-RU" sz="1800" b="1" dirty="0">
                <a:effectLst/>
                <a:latin typeface="+mj-lt"/>
                <a:ea typeface="SimSun" panose="02010600030101010101" pitchFamily="2" charset="-122"/>
                <a:cs typeface="Tahoma" panose="020B0604030504040204" pitchFamily="34" charset="0"/>
              </a:rPr>
              <a:t> 108 договорів оренди нежитлових приміщень та будівель комунальної власності загальною площею 13 886 кв. м. </a:t>
            </a:r>
          </a:p>
          <a:p>
            <a:pPr algn="just"/>
            <a:r>
              <a:rPr lang="ru-RU" sz="1800" b="1" dirty="0">
                <a:effectLst/>
                <a:latin typeface="+mj-lt"/>
                <a:ea typeface="SimSun" panose="02010600030101010101" pitchFamily="2" charset="-122"/>
                <a:cs typeface="Tahoma" panose="020B0604030504040204" pitchFamily="34" charset="0"/>
              </a:rPr>
              <a:t>Реєстр чинних договорів оренди нерухомого майна розміщено на офіційному веб-сайті міської ради.</a:t>
            </a:r>
          </a:p>
          <a:p>
            <a:pPr algn="just"/>
            <a:r>
              <a:rPr lang="ru-RU" sz="1800" b="1" dirty="0">
                <a:effectLst/>
                <a:latin typeface="+mj-lt"/>
                <a:ea typeface="SimSun" panose="02010600030101010101" pitchFamily="2" charset="-122"/>
                <a:cs typeface="Tahoma" panose="020B0604030504040204" pitchFamily="34" charset="0"/>
              </a:rPr>
              <a:t>Балансоутримувачі комунального майна (бюджетні установи та комунальні підприємства) від оренди комунальної власності територіальної громади отримали 687,7 тис.грн.</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1384" y="1587240"/>
            <a:ext cx="6139600" cy="4722080"/>
          </a:xfrm>
          <a:prstGeom prst="rect">
            <a:avLst/>
          </a:prstGeom>
        </p:spPr>
      </p:pic>
    </p:spTree>
    <p:extLst>
      <p:ext uri="{BB962C8B-B14F-4D97-AF65-F5344CB8AC3E}">
        <p14:creationId xmlns:p14="http://schemas.microsoft.com/office/powerpoint/2010/main" val="202190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p:nvPr/>
        </p:nvSpPr>
        <p:spPr>
          <a:xfrm>
            <a:off x="30960" y="3493800"/>
            <a:ext cx="2377080" cy="2971440"/>
          </a:xfrm>
          <a:prstGeom prst="rect">
            <a:avLst/>
          </a:prstGeom>
          <a:noFill/>
          <a:ln>
            <a:noFill/>
          </a:ln>
        </p:spPr>
        <p:txBody>
          <a:bodyPr lIns="90000" tIns="45000" rIns="90000" bIns="45000"/>
          <a:lstStyle/>
          <a:p>
            <a:pPr algn="just"/>
            <a:r>
              <a:rPr lang="ru-RU" sz="1800" b="1" dirty="0">
                <a:effectLst/>
                <a:latin typeface="+mj-lt"/>
                <a:ea typeface="SimSun" panose="02010600030101010101" pitchFamily="2" charset="-122"/>
                <a:cs typeface="Tahoma" panose="020B0604030504040204" pitchFamily="34" charset="0"/>
              </a:rPr>
              <a:t>За результатами проведеної у 2020 році  приватизаційної роботи, до міського бюджету від приватизації об’єктів комунального майна надійшло 171,3 тис. грн. </a:t>
            </a:r>
          </a:p>
        </p:txBody>
      </p:sp>
      <p:sp>
        <p:nvSpPr>
          <p:cNvPr id="472" name="TextShape 2"/>
          <p:cNvSpPr txBox="1"/>
          <p:nvPr/>
        </p:nvSpPr>
        <p:spPr>
          <a:xfrm>
            <a:off x="11747520" y="6465240"/>
            <a:ext cx="430920" cy="364680"/>
          </a:xfrm>
          <a:prstGeom prst="rect">
            <a:avLst/>
          </a:prstGeom>
          <a:noFill/>
          <a:ln>
            <a:noFill/>
          </a:ln>
        </p:spPr>
        <p:txBody>
          <a:bodyPr lIns="90000" tIns="45000" rIns="90000" bIns="45000"/>
          <a:lstStyle/>
          <a:p>
            <a:fld id="{670D18DF-1D1C-49F5-828A-A2AA9E157954}" type="slidenum">
              <a:rPr lang="ru-RU" sz="1800" b="0" strike="noStrike" spc="-1">
                <a:solidFill>
                  <a:srgbClr val="000000"/>
                </a:solidFill>
                <a:latin typeface="Segoe UI"/>
              </a:rPr>
              <a:t>13</a:t>
            </a:fld>
            <a:endParaRPr lang="ru-RU" sz="1800" b="0" strike="noStrike" spc="-1">
              <a:latin typeface="Times New Roman"/>
            </a:endParaRPr>
          </a:p>
        </p:txBody>
      </p:sp>
      <p:sp>
        <p:nvSpPr>
          <p:cNvPr id="473" name="TextShape 3"/>
          <p:cNvSpPr txBox="1"/>
          <p:nvPr/>
        </p:nvSpPr>
        <p:spPr>
          <a:xfrm>
            <a:off x="2483640" y="3493800"/>
            <a:ext cx="2377080" cy="2971440"/>
          </a:xfrm>
          <a:prstGeom prst="rect">
            <a:avLst/>
          </a:prstGeom>
          <a:noFill/>
          <a:ln>
            <a:noFill/>
          </a:ln>
        </p:spPr>
        <p:txBody>
          <a:bodyPr lIns="90000" tIns="45000" rIns="90000" bIns="45000"/>
          <a:lstStyle/>
          <a:p>
            <a:r>
              <a:rPr lang="ru-RU" b="1" dirty="0"/>
              <a:t>Продаж </a:t>
            </a:r>
            <a:r>
              <a:rPr lang="ru-RU" b="1" dirty="0" err="1"/>
              <a:t>обʼєктів</a:t>
            </a:r>
            <a:r>
              <a:rPr lang="ru-RU" b="1" dirty="0"/>
              <a:t> </a:t>
            </a:r>
            <a:r>
              <a:rPr lang="ru-RU" b="1" dirty="0" err="1"/>
              <a:t>приватизації</a:t>
            </a:r>
            <a:r>
              <a:rPr lang="ru-RU" b="1" dirty="0"/>
              <a:t> </a:t>
            </a:r>
            <a:r>
              <a:rPr lang="ru-RU" b="1" dirty="0" err="1"/>
              <a:t>здійснюється</a:t>
            </a:r>
            <a:r>
              <a:rPr lang="ru-RU" b="1" dirty="0"/>
              <a:t> з </a:t>
            </a:r>
            <a:r>
              <a:rPr lang="ru-RU" b="1" dirty="0" err="1"/>
              <a:t>використанням</a:t>
            </a:r>
            <a:r>
              <a:rPr lang="ru-RU" b="1" dirty="0"/>
              <a:t> </a:t>
            </a:r>
            <a:r>
              <a:rPr lang="ru-RU" b="1" dirty="0" err="1"/>
              <a:t>електронної</a:t>
            </a:r>
            <a:r>
              <a:rPr lang="ru-RU" b="1" dirty="0"/>
              <a:t> </a:t>
            </a:r>
            <a:r>
              <a:rPr lang="ru-RU" b="1" dirty="0" err="1"/>
              <a:t>торгової</a:t>
            </a:r>
            <a:r>
              <a:rPr lang="ru-RU" b="1" dirty="0"/>
              <a:t> </a:t>
            </a:r>
            <a:r>
              <a:rPr lang="ru-RU" b="1" dirty="0" err="1"/>
              <a:t>системи</a:t>
            </a:r>
            <a:r>
              <a:rPr lang="ru-RU" b="1" dirty="0"/>
              <a:t> </a:t>
            </a:r>
            <a:r>
              <a:rPr lang="ru-RU" b="1" dirty="0" err="1"/>
              <a:t>Прозорро.Продажічерез</a:t>
            </a:r>
            <a:r>
              <a:rPr lang="ru-RU" b="1" dirty="0"/>
              <a:t> </a:t>
            </a:r>
            <a:r>
              <a:rPr lang="ru-RU" b="1" dirty="0" err="1"/>
              <a:t>електронні</a:t>
            </a:r>
            <a:r>
              <a:rPr lang="ru-RU" b="1" dirty="0"/>
              <a:t> </a:t>
            </a:r>
            <a:r>
              <a:rPr lang="ru-RU" b="1" dirty="0" err="1"/>
              <a:t>аукціони</a:t>
            </a:r>
            <a:r>
              <a:rPr lang="ru-RU" b="1" dirty="0"/>
              <a:t>.</a:t>
            </a:r>
          </a:p>
        </p:txBody>
      </p:sp>
      <p:sp>
        <p:nvSpPr>
          <p:cNvPr id="474" name="TextShape 4"/>
          <p:cNvSpPr txBox="1"/>
          <p:nvPr/>
        </p:nvSpPr>
        <p:spPr>
          <a:xfrm>
            <a:off x="4898520" y="3493800"/>
            <a:ext cx="2377080" cy="3336120"/>
          </a:xfrm>
          <a:prstGeom prst="rect">
            <a:avLst/>
          </a:prstGeom>
          <a:noFill/>
          <a:ln>
            <a:noFill/>
          </a:ln>
        </p:spPr>
        <p:txBody>
          <a:bodyPr lIns="90000" tIns="45000" rIns="90000" bIns="45000"/>
          <a:lstStyle/>
          <a:p>
            <a:pPr algn="just"/>
            <a:r>
              <a:rPr lang="uk-UA" b="1" dirty="0">
                <a:latin typeface="+mj-lt"/>
                <a:ea typeface="SimSun" panose="02010600030101010101" pitchFamily="2" charset="-122"/>
                <a:cs typeface="Tahoma" panose="020B0604030504040204" pitchFamily="34" charset="0"/>
              </a:rPr>
              <a:t>Через</a:t>
            </a:r>
            <a:r>
              <a:rPr lang="uk-UA" sz="1800" b="1" dirty="0">
                <a:effectLst/>
                <a:latin typeface="+mj-lt"/>
                <a:ea typeface="SimSun" panose="02010600030101010101" pitchFamily="2" charset="-122"/>
                <a:cs typeface="Tahoma" panose="020B0604030504040204" pitchFamily="34" charset="0"/>
              </a:rPr>
              <a:t> електронну систему закупівель 14 розпорядників бюджетних коштів</a:t>
            </a:r>
            <a:r>
              <a:rPr lang="uk-UA" b="1" dirty="0">
                <a:latin typeface="+mj-lt"/>
                <a:ea typeface="SimSun" panose="02010600030101010101" pitchFamily="2" charset="-122"/>
                <a:cs typeface="Tahoma" panose="020B0604030504040204" pitchFamily="34" charset="0"/>
              </a:rPr>
              <a:t> успішно завершили 2351 закупівлю</a:t>
            </a:r>
            <a:r>
              <a:rPr lang="uk-UA" sz="1800" b="1" dirty="0">
                <a:effectLst/>
                <a:latin typeface="+mj-lt"/>
                <a:ea typeface="SimSun" panose="02010600030101010101" pitchFamily="2" charset="-122"/>
                <a:cs typeface="Tahoma" panose="020B0604030504040204" pitchFamily="34" charset="0"/>
              </a:rPr>
              <a:t>.</a:t>
            </a:r>
            <a:endParaRPr lang="ru-RU" sz="1800" b="1" dirty="0">
              <a:effectLst/>
              <a:latin typeface="+mj-lt"/>
              <a:ea typeface="SimSun" panose="02010600030101010101" pitchFamily="2" charset="-122"/>
              <a:cs typeface="Tahoma" panose="020B0604030504040204" pitchFamily="34" charset="0"/>
            </a:endParaRPr>
          </a:p>
        </p:txBody>
      </p:sp>
      <p:sp>
        <p:nvSpPr>
          <p:cNvPr id="475" name="TextShape 5"/>
          <p:cNvSpPr txBox="1"/>
          <p:nvPr/>
        </p:nvSpPr>
        <p:spPr>
          <a:xfrm>
            <a:off x="7341061" y="3493800"/>
            <a:ext cx="2377080" cy="2971440"/>
          </a:xfrm>
          <a:prstGeom prst="rect">
            <a:avLst/>
          </a:prstGeom>
          <a:noFill/>
          <a:ln>
            <a:noFill/>
          </a:ln>
        </p:spPr>
        <p:txBody>
          <a:bodyPr lIns="90000" tIns="45000" rIns="90000" bIns="45000"/>
          <a:lstStyle/>
          <a:p>
            <a:pPr algn="just"/>
            <a:r>
              <a:rPr lang="ru-RU" b="1" dirty="0" err="1">
                <a:latin typeface="+mj-lt"/>
                <a:ea typeface="SimSun" panose="02010600030101010101" pitchFamily="2" charset="-122"/>
                <a:cs typeface="Tahoma" panose="020B0604030504040204" pitchFamily="34" charset="0"/>
              </a:rPr>
              <a:t>Завдяки</a:t>
            </a:r>
            <a:r>
              <a:rPr lang="ru-RU" b="1" dirty="0">
                <a:latin typeface="+mj-lt"/>
                <a:ea typeface="SimSun" panose="02010600030101010101" pitchFamily="2" charset="-122"/>
                <a:cs typeface="Tahoma" panose="020B0604030504040204" pitchFamily="34" charset="0"/>
              </a:rPr>
              <a:t> </a:t>
            </a:r>
            <a:r>
              <a:rPr lang="ru-RU" b="1" dirty="0" err="1">
                <a:latin typeface="+mj-lt"/>
                <a:ea typeface="SimSun" panose="02010600030101010101" pitchFamily="2" charset="-122"/>
                <a:cs typeface="Tahoma" panose="020B0604030504040204" pitchFamily="34" charset="0"/>
              </a:rPr>
              <a:t>електронним</a:t>
            </a:r>
            <a:r>
              <a:rPr lang="ru-RU" b="1" dirty="0">
                <a:latin typeface="+mj-lt"/>
                <a:ea typeface="SimSun" panose="02010600030101010101" pitchFamily="2" charset="-122"/>
                <a:cs typeface="Tahoma" panose="020B0604030504040204" pitchFamily="34" charset="0"/>
              </a:rPr>
              <a:t> торгам, </a:t>
            </a:r>
            <a:r>
              <a:rPr lang="ru-RU" b="1" dirty="0" err="1">
                <a:latin typeface="+mj-lt"/>
                <a:ea typeface="SimSun" panose="02010600030101010101" pitchFamily="2" charset="-122"/>
                <a:cs typeface="Tahoma" panose="020B0604030504040204" pitchFamily="34" charset="0"/>
              </a:rPr>
              <a:t>розпорядникам</a:t>
            </a:r>
            <a:r>
              <a:rPr lang="ru-RU" b="1" dirty="0">
                <a:latin typeface="+mj-lt"/>
                <a:ea typeface="SimSun" panose="02010600030101010101" pitchFamily="2" charset="-122"/>
                <a:cs typeface="Tahoma" panose="020B0604030504040204" pitchFamily="34" charset="0"/>
              </a:rPr>
              <a:t> </a:t>
            </a:r>
            <a:r>
              <a:rPr lang="ru-RU" b="1" dirty="0" err="1">
                <a:latin typeface="+mj-lt"/>
                <a:ea typeface="SimSun" panose="02010600030101010101" pitchFamily="2" charset="-122"/>
                <a:cs typeface="Tahoma" panose="020B0604030504040204" pitchFamily="34" charset="0"/>
              </a:rPr>
              <a:t>бюджетних</a:t>
            </a:r>
            <a:r>
              <a:rPr lang="ru-RU" b="1" dirty="0">
                <a:latin typeface="+mj-lt"/>
                <a:ea typeface="SimSun" panose="02010600030101010101" pitchFamily="2" charset="-122"/>
                <a:cs typeface="Tahoma" panose="020B0604030504040204" pitchFamily="34" charset="0"/>
              </a:rPr>
              <a:t> </a:t>
            </a:r>
            <a:r>
              <a:rPr lang="ru-RU" b="1" dirty="0" err="1">
                <a:latin typeface="+mj-lt"/>
                <a:ea typeface="SimSun" panose="02010600030101010101" pitchFamily="2" charset="-122"/>
                <a:cs typeface="Tahoma" panose="020B0604030504040204" pitchFamily="34" charset="0"/>
              </a:rPr>
              <a:t>коштів</a:t>
            </a:r>
            <a:r>
              <a:rPr lang="ru-RU" sz="1800" b="1" dirty="0">
                <a:effectLst/>
                <a:latin typeface="+mj-lt"/>
                <a:ea typeface="SimSun" panose="02010600030101010101" pitchFamily="2" charset="-122"/>
                <a:cs typeface="Tahoma" panose="020B0604030504040204" pitchFamily="34" charset="0"/>
              </a:rPr>
              <a:t>  вдалося заощадити 8 593,51 тис. грн..</a:t>
            </a:r>
          </a:p>
        </p:txBody>
      </p:sp>
      <p:sp>
        <p:nvSpPr>
          <p:cNvPr id="476" name="TextShape 6"/>
          <p:cNvSpPr txBox="1"/>
          <p:nvPr/>
        </p:nvSpPr>
        <p:spPr>
          <a:xfrm>
            <a:off x="9728640" y="3493800"/>
            <a:ext cx="2377080" cy="3571920"/>
          </a:xfrm>
          <a:prstGeom prst="rect">
            <a:avLst/>
          </a:prstGeom>
          <a:noFill/>
          <a:ln>
            <a:noFill/>
          </a:ln>
        </p:spPr>
        <p:txBody>
          <a:bodyPr lIns="90000" tIns="45000" rIns="90000" bIns="45000"/>
          <a:lstStyle/>
          <a:p>
            <a:pPr algn="just"/>
            <a:r>
              <a:rPr lang="ru-RU" sz="1800" b="1" dirty="0">
                <a:effectLst/>
                <a:latin typeface="+mj-lt"/>
                <a:ea typeface="SimSun" panose="02010600030101010101" pitchFamily="2" charset="-122"/>
                <a:cs typeface="Tahoma" panose="020B0604030504040204" pitchFamily="34" charset="0"/>
              </a:rPr>
              <a:t>Ведеться робота з підготовки об’єктів комунального майна до приватизації та контроль за виконанням умов договорів купівлі-продажу. </a:t>
            </a:r>
          </a:p>
        </p:txBody>
      </p:sp>
      <p:sp>
        <p:nvSpPr>
          <p:cNvPr id="477" name="TextShape 7"/>
          <p:cNvSpPr txBox="1"/>
          <p:nvPr/>
        </p:nvSpPr>
        <p:spPr>
          <a:xfrm>
            <a:off x="551384" y="1124744"/>
            <a:ext cx="11089232" cy="978480"/>
          </a:xfrm>
          <a:prstGeom prst="rect">
            <a:avLst/>
          </a:prstGeom>
          <a:noFill/>
          <a:ln>
            <a:noFill/>
          </a:ln>
        </p:spPr>
        <p:txBody>
          <a:bodyPr lIns="90000" tIns="45000" rIns="90000" bIns="45000"/>
          <a:lstStyle/>
          <a:p>
            <a:pPr>
              <a:lnSpc>
                <a:spcPct val="90000"/>
              </a:lnSpc>
              <a:spcBef>
                <a:spcPts val="1001"/>
              </a:spcBef>
              <a:spcAft>
                <a:spcPts val="1417"/>
              </a:spcAft>
            </a:pPr>
            <a:r>
              <a:rPr lang="uk-UA" sz="2400" b="1" spc="-1" dirty="0">
                <a:solidFill>
                  <a:srgbClr val="000000"/>
                </a:solidFill>
                <a:latin typeface="Segoe UI"/>
              </a:rPr>
              <a:t>ПРИВАТИЗАЦІЯ КОМУНАЛЬНОГО МАЙНА. ПУБЛІЧНІ ЗАКУПІВЛІ</a:t>
            </a:r>
            <a:endParaRPr lang="en-US" sz="2400" b="1" strike="noStrike" spc="-1" dirty="0">
              <a:solidFill>
                <a:srgbClr val="000000"/>
              </a:solidFill>
              <a:latin typeface="Segoe UI"/>
            </a:endParaRPr>
          </a:p>
        </p:txBody>
      </p:sp>
      <p:sp>
        <p:nvSpPr>
          <p:cNvPr id="478" name="TextShape 8"/>
          <p:cNvSpPr txBox="1"/>
          <p:nvPr/>
        </p:nvSpPr>
        <p:spPr>
          <a:xfrm>
            <a:off x="6876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1</a:t>
            </a:r>
          </a:p>
        </p:txBody>
      </p:sp>
      <p:sp>
        <p:nvSpPr>
          <p:cNvPr id="479" name="TextShape 9"/>
          <p:cNvSpPr txBox="1"/>
          <p:nvPr/>
        </p:nvSpPr>
        <p:spPr>
          <a:xfrm>
            <a:off x="248364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2</a:t>
            </a:r>
          </a:p>
        </p:txBody>
      </p:sp>
      <p:sp>
        <p:nvSpPr>
          <p:cNvPr id="480" name="TextShape 10"/>
          <p:cNvSpPr txBox="1"/>
          <p:nvPr/>
        </p:nvSpPr>
        <p:spPr>
          <a:xfrm>
            <a:off x="489852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3</a:t>
            </a:r>
          </a:p>
        </p:txBody>
      </p:sp>
      <p:sp>
        <p:nvSpPr>
          <p:cNvPr id="481" name="TextShape 11"/>
          <p:cNvSpPr txBox="1"/>
          <p:nvPr/>
        </p:nvSpPr>
        <p:spPr>
          <a:xfrm>
            <a:off x="731376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4</a:t>
            </a:r>
          </a:p>
        </p:txBody>
      </p:sp>
      <p:sp>
        <p:nvSpPr>
          <p:cNvPr id="482" name="TextShape 12"/>
          <p:cNvSpPr txBox="1"/>
          <p:nvPr/>
        </p:nvSpPr>
        <p:spPr>
          <a:xfrm>
            <a:off x="972864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2400" b="1" strike="noStrike" spc="-1">
                <a:solidFill>
                  <a:srgbClr val="000000"/>
                </a:solidFill>
                <a:latin typeface="Segoe UI"/>
              </a:rPr>
              <a:t>5</a:t>
            </a:r>
          </a:p>
        </p:txBody>
      </p:sp>
    </p:spTree>
  </p:cSld>
  <p:clrMapOvr>
    <a:masterClrMapping/>
  </p:clrMapOvr>
  <p:transition spd="slow">
    <p:push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extShape 1"/>
          <p:cNvSpPr txBox="1"/>
          <p:nvPr/>
        </p:nvSpPr>
        <p:spPr>
          <a:xfrm>
            <a:off x="167760" y="5075640"/>
            <a:ext cx="3714480" cy="1591740"/>
          </a:xfrm>
          <a:prstGeom prst="rect">
            <a:avLst/>
          </a:prstGeom>
          <a:noFill/>
          <a:ln>
            <a:noFill/>
          </a:ln>
        </p:spPr>
        <p:txBody>
          <a:bodyPr lIns="90000" tIns="45000" rIns="90000" bIns="45000"/>
          <a:lstStyle/>
          <a:p>
            <a:pPr algn="just"/>
            <a:endParaRPr lang="uk-UA" sz="1600" b="1" dirty="0">
              <a:effectLst/>
            </a:endParaRPr>
          </a:p>
        </p:txBody>
      </p:sp>
      <p:sp>
        <p:nvSpPr>
          <p:cNvPr id="496" name="TextShape 2"/>
          <p:cNvSpPr txBox="1"/>
          <p:nvPr/>
        </p:nvSpPr>
        <p:spPr>
          <a:xfrm>
            <a:off x="4096080" y="5075640"/>
            <a:ext cx="3840120" cy="1591740"/>
          </a:xfrm>
          <a:prstGeom prst="rect">
            <a:avLst/>
          </a:prstGeom>
          <a:noFill/>
          <a:ln>
            <a:noFill/>
          </a:ln>
        </p:spPr>
        <p:txBody>
          <a:bodyPr lIns="90000" tIns="45000" rIns="90000" bIns="45000"/>
          <a:lstStyle/>
          <a:p>
            <a:pPr algn="just"/>
            <a:endParaRPr lang="uk-UA" sz="1600" b="1" dirty="0">
              <a:effectLst/>
            </a:endParaRPr>
          </a:p>
        </p:txBody>
      </p:sp>
      <p:sp>
        <p:nvSpPr>
          <p:cNvPr id="497" name="TextShape 3"/>
          <p:cNvSpPr txBox="1"/>
          <p:nvPr/>
        </p:nvSpPr>
        <p:spPr>
          <a:xfrm>
            <a:off x="8116920" y="5059080"/>
            <a:ext cx="3919680" cy="2048400"/>
          </a:xfrm>
          <a:prstGeom prst="rect">
            <a:avLst/>
          </a:prstGeom>
          <a:noFill/>
          <a:ln>
            <a:noFill/>
          </a:ln>
        </p:spPr>
        <p:txBody>
          <a:bodyPr lIns="90000" tIns="45000" rIns="90000" bIns="45000"/>
          <a:lstStyle/>
          <a:p>
            <a:pPr>
              <a:lnSpc>
                <a:spcPct val="90000"/>
              </a:lnSpc>
              <a:spcBef>
                <a:spcPts val="1001"/>
              </a:spcBef>
              <a:spcAft>
                <a:spcPts val="1417"/>
              </a:spcAft>
            </a:pPr>
            <a:endParaRPr lang="en-US" sz="1800" b="1" strike="noStrike" spc="-1" dirty="0">
              <a:solidFill>
                <a:srgbClr val="000000"/>
              </a:solidFill>
              <a:latin typeface="Segoe UI"/>
            </a:endParaRPr>
          </a:p>
        </p:txBody>
      </p:sp>
      <p:sp>
        <p:nvSpPr>
          <p:cNvPr id="498" name="TextShape 4"/>
          <p:cNvSpPr txBox="1"/>
          <p:nvPr/>
        </p:nvSpPr>
        <p:spPr>
          <a:xfrm>
            <a:off x="385920" y="188640"/>
            <a:ext cx="2375640" cy="576064"/>
          </a:xfrm>
          <a:prstGeom prst="rect">
            <a:avLst/>
          </a:prstGeom>
          <a:noFill/>
          <a:ln>
            <a:noFill/>
          </a:ln>
        </p:spPr>
        <p:txBody>
          <a:bodyPr lIns="90000" tIns="45000" rIns="90000" bIns="45000"/>
          <a:lstStyle/>
          <a:p>
            <a:pPr>
              <a:lnSpc>
                <a:spcPct val="90000"/>
              </a:lnSpc>
            </a:pPr>
            <a:r>
              <a:rPr lang="uk-UA" b="1" strike="noStrike" spc="-1" dirty="0">
                <a:solidFill>
                  <a:schemeClr val="bg1"/>
                </a:solidFill>
                <a:latin typeface="Segoe UI"/>
              </a:rPr>
              <a:t>РЕЄСТРАЦІЙНИЙ   ВІДДІЛ</a:t>
            </a:r>
            <a:endParaRPr lang="en-US" b="1" strike="noStrike" spc="-1" dirty="0">
              <a:solidFill>
                <a:schemeClr val="bg1"/>
              </a:solidFill>
              <a:latin typeface="Segoe UI"/>
            </a:endParaRPr>
          </a:p>
        </p:txBody>
      </p:sp>
      <p:sp>
        <p:nvSpPr>
          <p:cNvPr id="499" name="TextShape 5"/>
          <p:cNvSpPr txBox="1"/>
          <p:nvPr/>
        </p:nvSpPr>
        <p:spPr>
          <a:xfrm>
            <a:off x="167760" y="3501008"/>
            <a:ext cx="11868840" cy="3166372"/>
          </a:xfrm>
          <a:prstGeom prst="rect">
            <a:avLst/>
          </a:prstGeom>
          <a:noFill/>
          <a:ln>
            <a:noFill/>
          </a:ln>
        </p:spPr>
        <p:txBody>
          <a:bodyPr lIns="90000" tIns="45000" rIns="90000" bIns="45000"/>
          <a:lstStyle/>
          <a:p>
            <a:pPr algn="just"/>
            <a:r>
              <a:rPr lang="uk-UA" sz="2000" b="1" dirty="0">
                <a:effectLst/>
                <a:latin typeface="+mj-lt"/>
                <a:ea typeface="Times New Roman" panose="02020603050405020304" pitchFamily="18" charset="0"/>
                <a:cs typeface="Tahoma" panose="020B0604030504040204" pitchFamily="34" charset="0"/>
              </a:rPr>
              <a:t>У 2020 році  реєстраційним відділом міськвиконкому було надано </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latin typeface="+mj-lt"/>
                <a:ea typeface="Times New Roman" panose="02020603050405020304" pitchFamily="18" charset="0"/>
                <a:cs typeface="Tahoma" panose="020B0604030504040204" pitchFamily="34" charset="0"/>
              </a:rPr>
              <a:t>з</a:t>
            </a:r>
            <a:r>
              <a:rPr lang="uk-UA" sz="2000" b="1" dirty="0">
                <a:effectLst/>
                <a:latin typeface="+mj-lt"/>
                <a:ea typeface="Times New Roman" panose="02020603050405020304" pitchFamily="18" charset="0"/>
                <a:cs typeface="Tahoma" panose="020B0604030504040204" pitchFamily="34" charset="0"/>
              </a:rPr>
              <a:t>а всіма напрямками діяльності майже 8 тисяч послуг.</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effectLst/>
                <a:latin typeface="+mj-lt"/>
                <a:ea typeface="Times New Roman" panose="02020603050405020304" pitchFamily="18" charset="0"/>
                <a:cs typeface="Tahoma" panose="020B0604030504040204" pitchFamily="34" charset="0"/>
              </a:rPr>
              <a:t>Зокрема,  надано 638 послуг з державної реєстрації речових прав на нерухоме майно. Надходження  до бюджету за надання даного напрямку послуг зросло  на 42,9%.</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effectLst/>
                <a:latin typeface="+mj-lt"/>
                <a:ea typeface="Times New Roman" panose="02020603050405020304" pitchFamily="18" charset="0"/>
                <a:cs typeface="Tahoma" panose="020B0604030504040204" pitchFamily="34" charset="0"/>
              </a:rPr>
              <a:t>Послуг з реєстрації місця проживання осіб та зняття було надано 2901,  з них 127 по старостинському округу.  157 осіб знято з реєстрації по повідомленню інших територіальних громад.</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effectLst/>
                <a:latin typeface="+mj-lt"/>
                <a:ea typeface="Times New Roman" panose="02020603050405020304" pitchFamily="18" charset="0"/>
                <a:cs typeface="Tahoma" panose="020B0604030504040204" pitchFamily="34" charset="0"/>
              </a:rPr>
              <a:t>Всього за даним  напрямком з питань реєстрації місця проживання надано понад  6,6 тис. послуг.</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effectLst/>
                <a:latin typeface="+mj-lt"/>
                <a:ea typeface="Times New Roman" panose="02020603050405020304" pitchFamily="18" charset="0"/>
                <a:cs typeface="Tahoma" panose="020B0604030504040204" pitchFamily="34" charset="0"/>
              </a:rPr>
              <a:t>З питань реєстрації юридичних послуг та фізичних осіб надано 631 послуга.</a:t>
            </a:r>
            <a:endParaRPr lang="ru-RU" sz="2000" b="1" dirty="0">
              <a:effectLst/>
              <a:latin typeface="+mj-lt"/>
              <a:ea typeface="SimSun" panose="02010600030101010101" pitchFamily="2" charset="-122"/>
              <a:cs typeface="Tahoma" panose="020B0604030504040204" pitchFamily="34" charset="0"/>
            </a:endParaRPr>
          </a:p>
          <a:p>
            <a:pPr algn="just"/>
            <a:endParaRPr lang="ru-RU" sz="1600" b="1" dirty="0"/>
          </a:p>
        </p:txBody>
      </p:sp>
      <p:sp>
        <p:nvSpPr>
          <p:cNvPr id="500" name="TextShape 6"/>
          <p:cNvSpPr txBox="1"/>
          <p:nvPr/>
        </p:nvSpPr>
        <p:spPr>
          <a:xfrm>
            <a:off x="11668680" y="6485040"/>
            <a:ext cx="523080" cy="364680"/>
          </a:xfrm>
          <a:prstGeom prst="rect">
            <a:avLst/>
          </a:prstGeom>
          <a:noFill/>
          <a:ln>
            <a:noFill/>
          </a:ln>
        </p:spPr>
        <p:txBody>
          <a:bodyPr lIns="90000" tIns="45000" rIns="90000" bIns="45000"/>
          <a:lstStyle/>
          <a:p>
            <a:fld id="{884A0907-463F-42C2-8632-E4E10C3419B9}" type="slidenum">
              <a:rPr lang="ru-RU" sz="1800" b="0" strike="noStrike" spc="-1">
                <a:solidFill>
                  <a:srgbClr val="000000"/>
                </a:solidFill>
                <a:latin typeface="Segoe UI"/>
              </a:rPr>
              <a:t>14</a:t>
            </a:fld>
            <a:endParaRPr lang="ru-RU" sz="1800" b="0" strike="noStrike" spc="-1">
              <a:latin typeface="Times New Roman"/>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84032" y="188640"/>
            <a:ext cx="5378250" cy="33123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Shape 1"/>
          <p:cNvSpPr txBox="1"/>
          <p:nvPr/>
        </p:nvSpPr>
        <p:spPr>
          <a:xfrm>
            <a:off x="316440" y="1587240"/>
            <a:ext cx="6139600" cy="5079600"/>
          </a:xfrm>
          <a:prstGeom prst="rect">
            <a:avLst/>
          </a:prstGeom>
          <a:noFill/>
          <a:ln>
            <a:noFill/>
          </a:ln>
        </p:spPr>
        <p:txBody>
          <a:bodyPr lIns="90000" tIns="45000" rIns="90000" bIns="45000"/>
          <a:lstStyle/>
          <a:p>
            <a:endParaRPr lang="en-US" sz="2400" b="1" strike="noStrike" spc="-1">
              <a:solidFill>
                <a:srgbClr val="000000"/>
              </a:solidFill>
              <a:latin typeface="Segoe UI"/>
            </a:endParaRPr>
          </a:p>
        </p:txBody>
      </p:sp>
      <p:sp>
        <p:nvSpPr>
          <p:cNvPr id="433" name="TextShape 2"/>
          <p:cNvSpPr txBox="1"/>
          <p:nvPr/>
        </p:nvSpPr>
        <p:spPr>
          <a:xfrm>
            <a:off x="6932520" y="1839960"/>
            <a:ext cx="4335840" cy="50022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434" name="TextShape 3"/>
          <p:cNvSpPr txBox="1"/>
          <p:nvPr/>
        </p:nvSpPr>
        <p:spPr>
          <a:xfrm>
            <a:off x="407368" y="115458"/>
            <a:ext cx="2375640" cy="721254"/>
          </a:xfrm>
          <a:prstGeom prst="rect">
            <a:avLst/>
          </a:prstGeom>
          <a:noFill/>
          <a:ln>
            <a:noFill/>
          </a:ln>
        </p:spPr>
        <p:txBody>
          <a:bodyPr lIns="90000" tIns="45000" rIns="90000" bIns="45000"/>
          <a:lstStyle/>
          <a:p>
            <a:pPr>
              <a:lnSpc>
                <a:spcPct val="90000"/>
              </a:lnSpc>
            </a:pPr>
            <a:r>
              <a:rPr lang="uk-UA" sz="2400" b="1" strike="noStrike" spc="-1" dirty="0">
                <a:solidFill>
                  <a:schemeClr val="bg1"/>
                </a:solidFill>
                <a:latin typeface="+mj-lt"/>
              </a:rPr>
              <a:t>Ж</a:t>
            </a:r>
            <a:r>
              <a:rPr lang="ru-RU" sz="2400" b="1" strike="noStrike" spc="-1" dirty="0">
                <a:solidFill>
                  <a:schemeClr val="bg1"/>
                </a:solidFill>
                <a:latin typeface="+mj-lt"/>
              </a:rPr>
              <a:t>ИТЛОВЕ ПИТАННЯ</a:t>
            </a:r>
            <a:endParaRPr lang="en-US" sz="2400" b="1" strike="noStrike" spc="-1" dirty="0">
              <a:solidFill>
                <a:schemeClr val="bg1"/>
              </a:solidFill>
              <a:latin typeface="+mj-lt"/>
            </a:endParaRPr>
          </a:p>
        </p:txBody>
      </p:sp>
      <p:sp>
        <p:nvSpPr>
          <p:cNvPr id="435" name="TextShape 4"/>
          <p:cNvSpPr txBox="1"/>
          <p:nvPr/>
        </p:nvSpPr>
        <p:spPr>
          <a:xfrm>
            <a:off x="3157920" y="190440"/>
            <a:ext cx="9083880" cy="867600"/>
          </a:xfrm>
          <a:prstGeom prst="rect">
            <a:avLst/>
          </a:prstGeom>
          <a:noFill/>
          <a:ln>
            <a:noFill/>
          </a:ln>
        </p:spPr>
        <p:txBody>
          <a:bodyPr lIns="90000" tIns="45000" rIns="90000" bIns="45000"/>
          <a:lstStyle/>
          <a:p>
            <a:pPr>
              <a:lnSpc>
                <a:spcPct val="90000"/>
              </a:lnSpc>
              <a:spcBef>
                <a:spcPts val="1001"/>
              </a:spcBef>
              <a:spcAft>
                <a:spcPts val="1417"/>
              </a:spcAft>
            </a:pPr>
            <a:endParaRPr lang="en-US" sz="2800" b="1" strike="noStrike" spc="-1" dirty="0">
              <a:solidFill>
                <a:srgbClr val="000000"/>
              </a:solidFill>
              <a:latin typeface="Segoe UI"/>
            </a:endParaRPr>
          </a:p>
        </p:txBody>
      </p:sp>
      <p:sp>
        <p:nvSpPr>
          <p:cNvPr id="436" name="TextShape 5"/>
          <p:cNvSpPr txBox="1"/>
          <p:nvPr/>
        </p:nvSpPr>
        <p:spPr>
          <a:xfrm>
            <a:off x="11668680" y="6485040"/>
            <a:ext cx="523080" cy="364680"/>
          </a:xfrm>
          <a:prstGeom prst="rect">
            <a:avLst/>
          </a:prstGeom>
          <a:noFill/>
          <a:ln>
            <a:noFill/>
          </a:ln>
        </p:spPr>
        <p:txBody>
          <a:bodyPr lIns="90000" tIns="45000" rIns="90000" bIns="45000"/>
          <a:lstStyle/>
          <a:p>
            <a:fld id="{1E49C1D2-20B5-4654-9BA2-F4895DEF75E7}" type="slidenum">
              <a:rPr lang="ru-RU" sz="1800" b="0" strike="noStrike" spc="-1">
                <a:solidFill>
                  <a:srgbClr val="000000"/>
                </a:solidFill>
                <a:latin typeface="Segoe UI"/>
              </a:rPr>
              <a:t>15</a:t>
            </a:fld>
            <a:endParaRPr lang="ru-RU" sz="1800" b="0" strike="noStrike" spc="-1">
              <a:latin typeface="Times New Roman"/>
            </a:endParaRPr>
          </a:p>
        </p:txBody>
      </p:sp>
      <p:sp>
        <p:nvSpPr>
          <p:cNvPr id="7" name="TextShape 2"/>
          <p:cNvSpPr txBox="1"/>
          <p:nvPr/>
        </p:nvSpPr>
        <p:spPr>
          <a:xfrm>
            <a:off x="6643496" y="476672"/>
            <a:ext cx="5141136" cy="6190168"/>
          </a:xfrm>
          <a:prstGeom prst="rect">
            <a:avLst/>
          </a:prstGeom>
          <a:noFill/>
          <a:ln>
            <a:noFill/>
          </a:ln>
        </p:spPr>
        <p:txBody>
          <a:bodyPr lIns="90000" tIns="45000" rIns="90000" bIns="45000"/>
          <a:lstStyle/>
          <a:p>
            <a:pPr algn="just">
              <a:lnSpc>
                <a:spcPct val="115000"/>
              </a:lnSpc>
              <a:spcAft>
                <a:spcPts val="1000"/>
              </a:spcAft>
            </a:pPr>
            <a:r>
              <a:rPr lang="ru-RU" b="1" dirty="0">
                <a:effectLst/>
                <a:latin typeface="+mj-lt"/>
                <a:ea typeface="Calibri" panose="020F0502020204030204" pitchFamily="34" charset="0"/>
                <a:cs typeface="Tahoma" panose="020B0604030504040204" pitchFamily="34" charset="0"/>
              </a:rPr>
              <a:t>Протягом минулого року у Покрові  житло отримали 22 родини, які перебували на квартирному обліку. У соціальних гуртожитках зареєстровано 303 особи, котрі потребують соціального захисту та підтримки.</a:t>
            </a:r>
            <a:endParaRPr lang="ru-RU" b="1" dirty="0">
              <a:effectLst/>
              <a:latin typeface="+mj-lt"/>
              <a:ea typeface="SimSun" panose="02010600030101010101" pitchFamily="2" charset="-122"/>
              <a:cs typeface="Tahoma" panose="020B0604030504040204" pitchFamily="34" charset="0"/>
            </a:endParaRPr>
          </a:p>
          <a:p>
            <a:pPr algn="just">
              <a:lnSpc>
                <a:spcPct val="115000"/>
              </a:lnSpc>
              <a:spcAft>
                <a:spcPts val="1000"/>
              </a:spcAft>
            </a:pPr>
            <a:r>
              <a:rPr lang="ru-RU" b="1" dirty="0">
                <a:effectLst/>
                <a:latin typeface="+mj-lt"/>
                <a:ea typeface="Calibri" panose="020F0502020204030204" pitchFamily="34" charset="0"/>
                <a:cs typeface="Tahoma" panose="020B0604030504040204" pitchFamily="34" charset="0"/>
              </a:rPr>
              <a:t>У 2020 році  соціальний гуртожиток отримали 15 осіб,  8 отримали ордери на право вселення у житлове приміщення соціального гуртожитка з подальшою реєстрацією місця проживання.</a:t>
            </a:r>
            <a:endParaRPr lang="ru-RU" b="1" dirty="0">
              <a:effectLst/>
              <a:latin typeface="+mj-lt"/>
              <a:ea typeface="SimSun" panose="02010600030101010101" pitchFamily="2" charset="-122"/>
              <a:cs typeface="Tahoma" panose="020B0604030504040204" pitchFamily="34" charset="0"/>
            </a:endParaRPr>
          </a:p>
          <a:p>
            <a:pPr algn="just">
              <a:lnSpc>
                <a:spcPct val="115000"/>
              </a:lnSpc>
              <a:spcAft>
                <a:spcPts val="1000"/>
              </a:spcAft>
            </a:pPr>
            <a:r>
              <a:rPr lang="ru-RU" b="1" dirty="0">
                <a:effectLst/>
                <a:latin typeface="+mj-lt"/>
                <a:ea typeface="Calibri" panose="020F0502020204030204" pitchFamily="34" charset="0"/>
                <a:cs typeface="Tahoma" panose="020B0604030504040204" pitchFamily="34" charset="0"/>
              </a:rPr>
              <a:t>За кошти державної субвенції  одну особу з числа дітей, позбавлених батьківського піклування забезпечено  житлом.</a:t>
            </a:r>
            <a:endParaRPr lang="ru-RU" b="1" dirty="0">
              <a:effectLst/>
              <a:latin typeface="+mj-lt"/>
              <a:ea typeface="SimSun" panose="02010600030101010101" pitchFamily="2" charset="-122"/>
              <a:cs typeface="Tahoma" panose="020B0604030504040204" pitchFamily="34" charset="0"/>
            </a:endParaRPr>
          </a:p>
          <a:p>
            <a:pPr algn="just">
              <a:lnSpc>
                <a:spcPct val="115000"/>
              </a:lnSpc>
              <a:spcAft>
                <a:spcPts val="1000"/>
              </a:spcAft>
            </a:pPr>
            <a:r>
              <a:rPr lang="ru-RU" b="1" dirty="0">
                <a:effectLst/>
                <a:latin typeface="+mj-lt"/>
                <a:ea typeface="Calibri" panose="020F0502020204030204" pitchFamily="34" charset="0"/>
                <a:cs typeface="Tahoma" panose="020B0604030504040204" pitchFamily="34" charset="0"/>
              </a:rPr>
              <a:t>За результатами проведеної інвентаризації  житлового фонду та рішенням суду</a:t>
            </a:r>
            <a:r>
              <a:rPr lang="uk-UA" b="1" dirty="0">
                <a:effectLst/>
                <a:latin typeface="+mj-lt"/>
                <a:ea typeface="Calibri" panose="020F0502020204030204" pitchFamily="34" charset="0"/>
                <a:cs typeface="Tahoma" panose="020B0604030504040204" pitchFamily="34" charset="0"/>
              </a:rPr>
              <a:t>, </a:t>
            </a:r>
            <a:r>
              <a:rPr lang="ru-RU" b="1" dirty="0">
                <a:effectLst/>
                <a:latin typeface="+mj-lt"/>
                <a:ea typeface="Calibri" panose="020F0502020204030204" pitchFamily="34" charset="0"/>
                <a:cs typeface="Tahoma" panose="020B0604030504040204" pitchFamily="34" charset="0"/>
              </a:rPr>
              <a:t>за позовами міської ради міськ</a:t>
            </a:r>
            <a:r>
              <a:rPr lang="uk-UA" b="1" dirty="0">
                <a:effectLst/>
                <a:latin typeface="+mj-lt"/>
                <a:ea typeface="Calibri" panose="020F0502020204030204" pitchFamily="34" charset="0"/>
                <a:cs typeface="Tahoma" panose="020B0604030504040204" pitchFamily="34" charset="0"/>
              </a:rPr>
              <a:t>ій</a:t>
            </a:r>
            <a:r>
              <a:rPr lang="ru-RU" b="1" dirty="0">
                <a:effectLst/>
                <a:latin typeface="+mj-lt"/>
                <a:ea typeface="Calibri" panose="020F0502020204030204" pitchFamily="34" charset="0"/>
                <a:cs typeface="Tahoma" panose="020B0604030504040204" pitchFamily="34" charset="0"/>
              </a:rPr>
              <a:t> громаді повернуто 16 квартир.</a:t>
            </a:r>
            <a:endParaRPr lang="ru-RU" b="1" dirty="0">
              <a:effectLst/>
              <a:latin typeface="+mj-lt"/>
              <a:ea typeface="SimSun" panose="02010600030101010101" pitchFamily="2" charset="-122"/>
              <a:cs typeface="Tahoma" panose="020B0604030504040204" pitchFamily="34" charset="0"/>
            </a:endParaRPr>
          </a:p>
          <a:p>
            <a:pPr>
              <a:lnSpc>
                <a:spcPct val="115000"/>
              </a:lnSpc>
              <a:spcAft>
                <a:spcPts val="1000"/>
              </a:spcAft>
            </a:pPr>
            <a:endParaRPr lang="ru-RU" sz="1800" dirty="0">
              <a:effectLst/>
              <a:latin typeface="Calibri" panose="020F0502020204030204" pitchFamily="34" charset="0"/>
              <a:ea typeface="SimSun" panose="02010600030101010101" pitchFamily="2" charset="-122"/>
              <a:cs typeface="Tahoma" panose="020B0604030504040204" pitchFamily="34" charset="0"/>
            </a:endParaRPr>
          </a:p>
        </p:txBody>
      </p:sp>
      <p:pic>
        <p:nvPicPr>
          <p:cNvPr id="6" name="Picture 5">
            <a:extLst>
              <a:ext uri="{FF2B5EF4-FFF2-40B4-BE49-F238E27FC236}">
                <a16:creationId xmlns:a16="http://schemas.microsoft.com/office/drawing/2014/main" id="{43AEF8A9-CE55-4ED4-89FC-5EA2EE56A1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9851" y="1484784"/>
            <a:ext cx="6222880" cy="5079600"/>
          </a:xfrm>
          <a:prstGeom prst="rect">
            <a:avLst/>
          </a:prstGeom>
        </p:spPr>
      </p:pic>
    </p:spTree>
    <p:extLst>
      <p:ext uri="{BB962C8B-B14F-4D97-AF65-F5344CB8AC3E}">
        <p14:creationId xmlns:p14="http://schemas.microsoft.com/office/powerpoint/2010/main" val="168521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extShape 1"/>
          <p:cNvSpPr txBox="1"/>
          <p:nvPr/>
        </p:nvSpPr>
        <p:spPr>
          <a:xfrm>
            <a:off x="167760" y="5075640"/>
            <a:ext cx="4056032" cy="1591740"/>
          </a:xfrm>
          <a:prstGeom prst="rect">
            <a:avLst/>
          </a:prstGeom>
          <a:noFill/>
          <a:ln>
            <a:noFill/>
          </a:ln>
        </p:spPr>
        <p:txBody>
          <a:bodyPr lIns="90000" tIns="45000" rIns="90000" bIns="45000"/>
          <a:lstStyle/>
          <a:p>
            <a:pPr lvl="0" algn="just">
              <a:lnSpc>
                <a:spcPct val="115000"/>
              </a:lnSpc>
              <a:spcAft>
                <a:spcPts val="1000"/>
              </a:spcAft>
            </a:pPr>
            <a:r>
              <a:rPr lang="uk-UA" sz="1600" b="1" dirty="0">
                <a:solidFill>
                  <a:srgbClr val="000000"/>
                </a:solidFill>
                <a:latin typeface="+mj-lt"/>
                <a:ea typeface="Calibri" panose="020F0502020204030204" pitchFamily="34" charset="0"/>
                <a:cs typeface="Tahoma" panose="020B0604030504040204" pitchFamily="34" charset="0"/>
              </a:rPr>
              <a:t>З</a:t>
            </a:r>
            <a:r>
              <a:rPr lang="uk-UA" sz="1600" b="1" dirty="0">
                <a:solidFill>
                  <a:srgbClr val="000000"/>
                </a:solidFill>
                <a:effectLst/>
                <a:latin typeface="+mj-lt"/>
                <a:ea typeface="Calibri" panose="020F0502020204030204" pitchFamily="34" charset="0"/>
                <a:cs typeface="Tahoma" panose="020B0604030504040204" pitchFamily="34" charset="0"/>
              </a:rPr>
              <a:t>дійснено капітальний ремонт вимощень та тротуарів 11 житлових будинків.</a:t>
            </a:r>
            <a:endParaRPr lang="ru-RU" sz="1600" b="1" dirty="0">
              <a:effectLst/>
              <a:latin typeface="+mj-lt"/>
              <a:ea typeface="Calibri" panose="020F0502020204030204" pitchFamily="34" charset="0"/>
              <a:cs typeface="Tahoma" panose="020B0604030504040204" pitchFamily="34" charset="0"/>
            </a:endParaRPr>
          </a:p>
        </p:txBody>
      </p:sp>
      <p:sp>
        <p:nvSpPr>
          <p:cNvPr id="496" name="TextShape 2"/>
          <p:cNvSpPr txBox="1"/>
          <p:nvPr/>
        </p:nvSpPr>
        <p:spPr>
          <a:xfrm>
            <a:off x="4446656" y="5075640"/>
            <a:ext cx="2880320" cy="1591740"/>
          </a:xfrm>
          <a:prstGeom prst="rect">
            <a:avLst/>
          </a:prstGeom>
          <a:noFill/>
          <a:ln>
            <a:noFill/>
          </a:ln>
        </p:spPr>
        <p:txBody>
          <a:bodyPr lIns="90000" tIns="45000" rIns="90000" bIns="45000"/>
          <a:lstStyle/>
          <a:p>
            <a:pPr algn="just"/>
            <a:r>
              <a:rPr lang="uk-UA" sz="1600" b="1" dirty="0">
                <a:latin typeface="+mj-lt"/>
                <a:ea typeface="Times New Roman" panose="02020603050405020304" pitchFamily="18" charset="0"/>
              </a:rPr>
              <a:t>К</a:t>
            </a:r>
            <a:r>
              <a:rPr lang="uk-UA" sz="1600" b="1" dirty="0">
                <a:effectLst/>
                <a:latin typeface="+mj-lt"/>
                <a:ea typeface="Times New Roman" panose="02020603050405020304" pitchFamily="18" charset="0"/>
              </a:rPr>
              <a:t>апітальний ремонт 28 м’яких покрівель житлових будинків.</a:t>
            </a:r>
            <a:endParaRPr lang="uk-UA" sz="1600" b="1" dirty="0">
              <a:effectLst/>
              <a:latin typeface="+mj-lt"/>
            </a:endParaRPr>
          </a:p>
        </p:txBody>
      </p:sp>
      <p:sp>
        <p:nvSpPr>
          <p:cNvPr id="497" name="TextShape 3"/>
          <p:cNvSpPr txBox="1"/>
          <p:nvPr/>
        </p:nvSpPr>
        <p:spPr>
          <a:xfrm>
            <a:off x="7549840" y="5059080"/>
            <a:ext cx="4307840" cy="1591740"/>
          </a:xfrm>
          <a:prstGeom prst="rect">
            <a:avLst/>
          </a:prstGeom>
          <a:noFill/>
          <a:ln>
            <a:noFill/>
          </a:ln>
        </p:spPr>
        <p:txBody>
          <a:bodyPr lIns="90000" tIns="45000" rIns="90000" bIns="45000"/>
          <a:lstStyle/>
          <a:p>
            <a:pPr lvl="0">
              <a:lnSpc>
                <a:spcPct val="115000"/>
              </a:lnSpc>
              <a:spcAft>
                <a:spcPts val="1000"/>
              </a:spcAft>
            </a:pPr>
            <a:r>
              <a:rPr lang="uk-UA" sz="1600" b="1" dirty="0">
                <a:effectLst/>
                <a:latin typeface="+mj-lt"/>
                <a:ea typeface="Calibri" panose="020F0502020204030204" pitchFamily="34" charset="0"/>
                <a:cs typeface="Tahoma" panose="020B0604030504040204" pitchFamily="34" charset="0"/>
              </a:rPr>
              <a:t>Капітальний ремонт ОСББ -  вдвічі більший обсяг ніж  2019-го</a:t>
            </a:r>
            <a:r>
              <a:rPr lang="uk-UA" sz="1600" b="1" dirty="0">
                <a:effectLst/>
                <a:latin typeface="+mj-lt"/>
                <a:ea typeface="Times New Roman" panose="02020603050405020304" pitchFamily="18" charset="0"/>
                <a:cs typeface="Tahoma" panose="020B0604030504040204" pitchFamily="34" charset="0"/>
              </a:rPr>
              <a:t>.</a:t>
            </a:r>
            <a:endParaRPr lang="ru-RU" sz="1600" b="1" dirty="0">
              <a:effectLst/>
              <a:latin typeface="+mj-lt"/>
              <a:ea typeface="Calibri" panose="020F0502020204030204" pitchFamily="34" charset="0"/>
              <a:cs typeface="Tahoma" panose="020B0604030504040204" pitchFamily="34" charset="0"/>
            </a:endParaRPr>
          </a:p>
        </p:txBody>
      </p:sp>
      <p:sp>
        <p:nvSpPr>
          <p:cNvPr id="498" name="TextShape 4"/>
          <p:cNvSpPr txBox="1"/>
          <p:nvPr/>
        </p:nvSpPr>
        <p:spPr>
          <a:xfrm>
            <a:off x="385920" y="33120"/>
            <a:ext cx="2375640" cy="923040"/>
          </a:xfrm>
          <a:prstGeom prst="rect">
            <a:avLst/>
          </a:prstGeom>
          <a:noFill/>
          <a:ln>
            <a:noFill/>
          </a:ln>
        </p:spPr>
        <p:txBody>
          <a:bodyPr lIns="90000" tIns="45000" rIns="90000" bIns="45000"/>
          <a:lstStyle/>
          <a:p>
            <a:pPr>
              <a:lnSpc>
                <a:spcPct val="90000"/>
              </a:lnSpc>
            </a:pPr>
            <a:r>
              <a:rPr lang="en-US" sz="2000" b="0" strike="noStrike" spc="-1" dirty="0" err="1">
                <a:solidFill>
                  <a:schemeClr val="bg1"/>
                </a:solidFill>
                <a:latin typeface="Segoe UI Semibold"/>
              </a:rPr>
              <a:t>Житлово-комунальне</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господарство</a:t>
            </a:r>
            <a:endParaRPr lang="en-US" sz="2000" b="0" strike="noStrike" spc="-1" dirty="0">
              <a:solidFill>
                <a:schemeClr val="bg1"/>
              </a:solidFill>
              <a:latin typeface="Segoe UI"/>
            </a:endParaRPr>
          </a:p>
        </p:txBody>
      </p:sp>
      <p:sp>
        <p:nvSpPr>
          <p:cNvPr id="499" name="TextShape 5"/>
          <p:cNvSpPr txBox="1"/>
          <p:nvPr/>
        </p:nvSpPr>
        <p:spPr>
          <a:xfrm>
            <a:off x="3075512" y="429357"/>
            <a:ext cx="8853136" cy="1713816"/>
          </a:xfrm>
          <a:prstGeom prst="rect">
            <a:avLst/>
          </a:prstGeom>
          <a:noFill/>
          <a:ln>
            <a:noFill/>
          </a:ln>
        </p:spPr>
        <p:txBody>
          <a:bodyPr lIns="90000" tIns="45000" rIns="90000" bIns="45000"/>
          <a:lstStyle/>
          <a:p>
            <a:pPr algn="just">
              <a:lnSpc>
                <a:spcPct val="115000"/>
              </a:lnSpc>
              <a:spcAft>
                <a:spcPts val="1000"/>
              </a:spcAft>
            </a:pPr>
            <a:r>
              <a:rPr lang="uk-UA" sz="2000" b="1" dirty="0">
                <a:effectLst/>
                <a:latin typeface="+mj-lt"/>
                <a:ea typeface="Calibri" panose="020F0502020204030204" pitchFamily="34" charset="0"/>
                <a:cs typeface="Tahoma" panose="020B0604030504040204" pitchFamily="34" charset="0"/>
              </a:rPr>
              <a:t>За звітний період управління  житлово-комунального господарства та будівництва міста працювало над створенням комфортних умов проживання мешканців територіальної громади.</a:t>
            </a:r>
            <a:endParaRPr lang="ru-RU" sz="2000" b="1" dirty="0">
              <a:effectLst/>
              <a:latin typeface="+mj-lt"/>
              <a:ea typeface="SimSun" panose="02010600030101010101" pitchFamily="2" charset="-122"/>
              <a:cs typeface="Tahoma" panose="020B0604030504040204" pitchFamily="34" charset="0"/>
            </a:endParaRPr>
          </a:p>
        </p:txBody>
      </p:sp>
      <p:sp>
        <p:nvSpPr>
          <p:cNvPr id="500" name="TextShape 6"/>
          <p:cNvSpPr txBox="1"/>
          <p:nvPr/>
        </p:nvSpPr>
        <p:spPr>
          <a:xfrm>
            <a:off x="11668680" y="6485040"/>
            <a:ext cx="523080" cy="364680"/>
          </a:xfrm>
          <a:prstGeom prst="rect">
            <a:avLst/>
          </a:prstGeom>
          <a:noFill/>
          <a:ln>
            <a:noFill/>
          </a:ln>
        </p:spPr>
        <p:txBody>
          <a:bodyPr lIns="90000" tIns="45000" rIns="90000" bIns="45000"/>
          <a:lstStyle/>
          <a:p>
            <a:fld id="{884A0907-463F-42C2-8632-E4E10C3419B9}" type="slidenum">
              <a:rPr lang="ru-RU" sz="1800" b="0" strike="noStrike" spc="-1">
                <a:solidFill>
                  <a:srgbClr val="000000"/>
                </a:solidFill>
                <a:latin typeface="Segoe UI"/>
              </a:rPr>
              <a:t>16</a:t>
            </a:fld>
            <a:endParaRPr lang="ru-RU" sz="1800" b="0" strike="noStrike" spc="-1">
              <a:latin typeface="Times New Roman"/>
            </a:endParaRPr>
          </a:p>
        </p:txBody>
      </p:sp>
      <p:pic>
        <p:nvPicPr>
          <p:cNvPr id="5" name="Picture 4">
            <a:extLst>
              <a:ext uri="{FF2B5EF4-FFF2-40B4-BE49-F238E27FC236}">
                <a16:creationId xmlns:a16="http://schemas.microsoft.com/office/drawing/2014/main" id="{3C69337C-9C47-4E62-8CF8-B760587834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352" y="1628800"/>
            <a:ext cx="3960440" cy="3372624"/>
          </a:xfrm>
          <a:prstGeom prst="rect">
            <a:avLst/>
          </a:prstGeom>
        </p:spPr>
      </p:pic>
      <p:pic>
        <p:nvPicPr>
          <p:cNvPr id="7" name="Picture 6">
            <a:extLst>
              <a:ext uri="{FF2B5EF4-FFF2-40B4-BE49-F238E27FC236}">
                <a16:creationId xmlns:a16="http://schemas.microsoft.com/office/drawing/2014/main" id="{93C3CC05-2DE4-4B30-A232-4B9CC577B0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2350" y="1640862"/>
            <a:ext cx="2880320" cy="3395140"/>
          </a:xfrm>
          <a:prstGeom prst="rect">
            <a:avLst/>
          </a:prstGeom>
        </p:spPr>
      </p:pic>
      <p:pic>
        <p:nvPicPr>
          <p:cNvPr id="11" name="Picture 10">
            <a:extLst>
              <a:ext uri="{FF2B5EF4-FFF2-40B4-BE49-F238E27FC236}">
                <a16:creationId xmlns:a16="http://schemas.microsoft.com/office/drawing/2014/main" id="{5CC53B00-692C-48A5-8EF6-D076DD0CA1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808" y="1628800"/>
            <a:ext cx="4307840" cy="3380487"/>
          </a:xfrm>
          <a:prstGeom prst="rect">
            <a:avLst/>
          </a:prstGeom>
        </p:spPr>
      </p:pic>
    </p:spTree>
    <p:extLst>
      <p:ext uri="{BB962C8B-B14F-4D97-AF65-F5344CB8AC3E}">
        <p14:creationId xmlns:p14="http://schemas.microsoft.com/office/powerpoint/2010/main" val="232399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extShape 1"/>
          <p:cNvSpPr txBox="1"/>
          <p:nvPr/>
        </p:nvSpPr>
        <p:spPr>
          <a:xfrm>
            <a:off x="141840" y="5949280"/>
            <a:ext cx="11658240" cy="648072"/>
          </a:xfrm>
          <a:prstGeom prst="rect">
            <a:avLst/>
          </a:prstGeom>
          <a:noFill/>
          <a:ln>
            <a:noFill/>
          </a:ln>
        </p:spPr>
        <p:txBody>
          <a:bodyPr lIns="90000" tIns="45000" rIns="90000" bIns="45000"/>
          <a:lstStyle/>
          <a:p>
            <a:pPr>
              <a:lnSpc>
                <a:spcPct val="90000"/>
              </a:lnSpc>
              <a:spcBef>
                <a:spcPts val="1001"/>
              </a:spcBef>
              <a:spcAft>
                <a:spcPts val="1417"/>
              </a:spcAft>
            </a:pPr>
            <a:r>
              <a:rPr lang="uk-UA" sz="3200" b="1" dirty="0">
                <a:latin typeface="+mj-lt"/>
                <a:ea typeface="Calibri" panose="020F0502020204030204" pitchFamily="34" charset="0"/>
              </a:rPr>
              <a:t>К</a:t>
            </a:r>
            <a:r>
              <a:rPr lang="uk-UA" sz="3200" b="1" dirty="0">
                <a:effectLst/>
                <a:latin typeface="+mj-lt"/>
                <a:ea typeface="Calibri" panose="020F0502020204030204" pitchFamily="34" charset="0"/>
              </a:rPr>
              <a:t>апітальний ремонт 7 внутрішньоквартальних доріг.</a:t>
            </a:r>
            <a:endParaRPr lang="en-US" sz="3200" b="1" strike="noStrike" spc="-1" dirty="0">
              <a:solidFill>
                <a:srgbClr val="000000"/>
              </a:solidFill>
              <a:latin typeface="+mj-lt"/>
            </a:endParaRPr>
          </a:p>
        </p:txBody>
      </p:sp>
      <p:sp>
        <p:nvSpPr>
          <p:cNvPr id="505" name="CustomShape 2"/>
          <p:cNvSpPr/>
          <p:nvPr/>
        </p:nvSpPr>
        <p:spPr>
          <a:xfrm>
            <a:off x="479376" y="0"/>
            <a:ext cx="2273184"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ru-RU" sz="2000" b="1" strike="noStrike" spc="-1" dirty="0" err="1">
                <a:solidFill>
                  <a:srgbClr val="000000"/>
                </a:solidFill>
                <a:latin typeface="Segoe UI"/>
              </a:rPr>
              <a:t>Житлово-комунальне</a:t>
            </a:r>
            <a:r>
              <a:rPr lang="ru-RU" sz="2000" b="1" strike="noStrike" spc="-1" dirty="0">
                <a:solidFill>
                  <a:srgbClr val="000000"/>
                </a:solidFill>
                <a:latin typeface="Segoe UI"/>
              </a:rPr>
              <a:t> </a:t>
            </a:r>
            <a:r>
              <a:rPr lang="ru-RU" sz="2000" b="1" strike="noStrike" spc="-1" dirty="0" err="1">
                <a:solidFill>
                  <a:srgbClr val="000000"/>
                </a:solidFill>
                <a:latin typeface="Segoe UI"/>
              </a:rPr>
              <a:t>господарство</a:t>
            </a:r>
            <a:endParaRPr lang="ru-RU" sz="2000" b="0" strike="noStrike" spc="-1" dirty="0">
              <a:latin typeface="Arial"/>
            </a:endParaRPr>
          </a:p>
        </p:txBody>
      </p:sp>
      <p:sp>
        <p:nvSpPr>
          <p:cNvPr id="12" name="TextShape 5"/>
          <p:cNvSpPr txBox="1"/>
          <p:nvPr/>
        </p:nvSpPr>
        <p:spPr>
          <a:xfrm>
            <a:off x="549461" y="1405693"/>
            <a:ext cx="3514396" cy="1005120"/>
          </a:xfrm>
          <a:prstGeom prst="rect">
            <a:avLst/>
          </a:prstGeom>
          <a:noFill/>
          <a:ln>
            <a:noFill/>
          </a:ln>
        </p:spPr>
        <p:txBody>
          <a:bodyPr lIns="90000" tIns="45000" rIns="90000" bIns="45000"/>
          <a:lstStyle/>
          <a:p>
            <a:pPr>
              <a:lnSpc>
                <a:spcPct val="90000"/>
              </a:lnSpc>
              <a:spcBef>
                <a:spcPts val="1001"/>
              </a:spcBef>
              <a:spcAft>
                <a:spcPts val="1417"/>
              </a:spcAft>
            </a:pPr>
            <a:r>
              <a:rPr lang="uk-UA" sz="3200" b="1" strike="noStrike" spc="-1" dirty="0">
                <a:solidFill>
                  <a:srgbClr val="000000"/>
                </a:solidFill>
                <a:latin typeface="Segoe UI"/>
              </a:rPr>
              <a:t>Вулиця </a:t>
            </a:r>
            <a:r>
              <a:rPr lang="uk-UA" sz="3200" b="1" spc="-1" dirty="0">
                <a:solidFill>
                  <a:srgbClr val="000000"/>
                </a:solidFill>
                <a:latin typeface="Segoe UI"/>
              </a:rPr>
              <a:t>Центральн</a:t>
            </a:r>
            <a:r>
              <a:rPr lang="uk-UA" sz="3200" b="1" strike="noStrike" spc="-1" dirty="0">
                <a:solidFill>
                  <a:srgbClr val="000000"/>
                </a:solidFill>
                <a:latin typeface="Segoe UI"/>
              </a:rPr>
              <a:t>а</a:t>
            </a:r>
            <a:endParaRPr lang="en-US" sz="3200" b="1" strike="noStrike" spc="-1" dirty="0">
              <a:solidFill>
                <a:srgbClr val="000000"/>
              </a:solidFill>
              <a:latin typeface="Segoe UI"/>
            </a:endParaRPr>
          </a:p>
        </p:txBody>
      </p:sp>
      <p:pic>
        <p:nvPicPr>
          <p:cNvPr id="3" name="Picture 2">
            <a:extLst>
              <a:ext uri="{FF2B5EF4-FFF2-40B4-BE49-F238E27FC236}">
                <a16:creationId xmlns:a16="http://schemas.microsoft.com/office/drawing/2014/main" id="{1DA5F0CC-CB1A-4EC0-A9AF-7EC7AA4C68A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144" y="2819213"/>
            <a:ext cx="7104112" cy="3066877"/>
          </a:xfrm>
          <a:prstGeom prst="rect">
            <a:avLst/>
          </a:prstGeom>
        </p:spPr>
      </p:pic>
      <p:pic>
        <p:nvPicPr>
          <p:cNvPr id="5" name="Picture 4">
            <a:extLst>
              <a:ext uri="{FF2B5EF4-FFF2-40B4-BE49-F238E27FC236}">
                <a16:creationId xmlns:a16="http://schemas.microsoft.com/office/drawing/2014/main" id="{2B69EA24-E05E-4641-9747-C900DE388E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57963" y="188640"/>
            <a:ext cx="7245952" cy="31683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extShape 1"/>
          <p:cNvSpPr txBox="1"/>
          <p:nvPr/>
        </p:nvSpPr>
        <p:spPr>
          <a:xfrm>
            <a:off x="141840" y="5297400"/>
            <a:ext cx="11658240" cy="978480"/>
          </a:xfrm>
          <a:prstGeom prst="rect">
            <a:avLst/>
          </a:prstGeom>
          <a:noFill/>
          <a:ln>
            <a:noFill/>
          </a:ln>
        </p:spPr>
        <p:txBody>
          <a:bodyPr lIns="90000" tIns="45000" rIns="90000" bIns="45000"/>
          <a:lstStyle/>
          <a:p>
            <a:pPr>
              <a:lnSpc>
                <a:spcPct val="90000"/>
              </a:lnSpc>
              <a:spcBef>
                <a:spcPts val="1001"/>
              </a:spcBef>
              <a:spcAft>
                <a:spcPts val="1417"/>
              </a:spcAft>
            </a:pPr>
            <a:endParaRPr lang="en-US" sz="2800" b="1" strike="noStrike" spc="-1" dirty="0">
              <a:solidFill>
                <a:srgbClr val="000000"/>
              </a:solidFill>
              <a:latin typeface="Segoe UI"/>
            </a:endParaRPr>
          </a:p>
        </p:txBody>
      </p:sp>
      <p:sp>
        <p:nvSpPr>
          <p:cNvPr id="505" name="CustomShape 2"/>
          <p:cNvSpPr/>
          <p:nvPr/>
        </p:nvSpPr>
        <p:spPr>
          <a:xfrm>
            <a:off x="479376" y="0"/>
            <a:ext cx="2273184"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ru-RU" sz="2000" b="1" strike="noStrike" spc="-1" dirty="0" err="1">
                <a:solidFill>
                  <a:srgbClr val="000000"/>
                </a:solidFill>
                <a:latin typeface="Segoe UI"/>
              </a:rPr>
              <a:t>Житлово-комунальне</a:t>
            </a:r>
            <a:r>
              <a:rPr lang="ru-RU" sz="2000" b="1" strike="noStrike" spc="-1" dirty="0">
                <a:solidFill>
                  <a:srgbClr val="000000"/>
                </a:solidFill>
                <a:latin typeface="Segoe UI"/>
              </a:rPr>
              <a:t> </a:t>
            </a:r>
            <a:r>
              <a:rPr lang="ru-RU" sz="2000" b="1" strike="noStrike" spc="-1" dirty="0" err="1">
                <a:solidFill>
                  <a:srgbClr val="000000"/>
                </a:solidFill>
                <a:latin typeface="Segoe UI"/>
              </a:rPr>
              <a:t>господарство</a:t>
            </a:r>
            <a:endParaRPr lang="ru-RU" sz="2000" b="0" strike="noStrike" spc="-1" dirty="0">
              <a:latin typeface="Arial"/>
            </a:endParaRPr>
          </a:p>
        </p:txBody>
      </p:sp>
      <p:sp>
        <p:nvSpPr>
          <p:cNvPr id="12" name="TextShape 5"/>
          <p:cNvSpPr txBox="1"/>
          <p:nvPr/>
        </p:nvSpPr>
        <p:spPr>
          <a:xfrm>
            <a:off x="479376" y="1567346"/>
            <a:ext cx="3514396" cy="1069566"/>
          </a:xfrm>
          <a:prstGeom prst="rect">
            <a:avLst/>
          </a:prstGeom>
          <a:noFill/>
          <a:ln>
            <a:noFill/>
          </a:ln>
        </p:spPr>
        <p:txBody>
          <a:bodyPr lIns="90000" tIns="45000" rIns="90000" bIns="45000"/>
          <a:lstStyle/>
          <a:p>
            <a:pPr>
              <a:lnSpc>
                <a:spcPct val="90000"/>
              </a:lnSpc>
              <a:spcBef>
                <a:spcPts val="1001"/>
              </a:spcBef>
              <a:spcAft>
                <a:spcPts val="1417"/>
              </a:spcAft>
            </a:pPr>
            <a:r>
              <a:rPr lang="uk-UA" sz="3600" b="1" strike="noStrike" spc="-1" dirty="0">
                <a:solidFill>
                  <a:srgbClr val="000000"/>
                </a:solidFill>
                <a:latin typeface="Segoe UI"/>
              </a:rPr>
              <a:t>Вулиця </a:t>
            </a:r>
            <a:r>
              <a:rPr lang="uk-UA" sz="3600" b="1" spc="-1" dirty="0">
                <a:solidFill>
                  <a:srgbClr val="000000"/>
                </a:solidFill>
                <a:latin typeface="Segoe UI"/>
              </a:rPr>
              <a:t>Торгов</a:t>
            </a:r>
            <a:r>
              <a:rPr lang="uk-UA" sz="3600" b="1" strike="noStrike" spc="-1" dirty="0">
                <a:solidFill>
                  <a:srgbClr val="000000"/>
                </a:solidFill>
                <a:latin typeface="Segoe UI"/>
              </a:rPr>
              <a:t>а</a:t>
            </a:r>
            <a:endParaRPr lang="en-US" sz="3600" b="1" strike="noStrike" spc="-1" dirty="0">
              <a:solidFill>
                <a:srgbClr val="000000"/>
              </a:solidFill>
              <a:latin typeface="Segoe UI"/>
            </a:endParaRPr>
          </a:p>
        </p:txBody>
      </p:sp>
      <p:pic>
        <p:nvPicPr>
          <p:cNvPr id="5" name="Picture 4">
            <a:extLst>
              <a:ext uri="{FF2B5EF4-FFF2-40B4-BE49-F238E27FC236}">
                <a16:creationId xmlns:a16="http://schemas.microsoft.com/office/drawing/2014/main" id="{73514EDA-D5D5-4255-B5BE-4D83ED58E8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347" y="3452546"/>
            <a:ext cx="7756540" cy="3186407"/>
          </a:xfrm>
          <a:prstGeom prst="rect">
            <a:avLst/>
          </a:prstGeom>
        </p:spPr>
      </p:pic>
      <p:pic>
        <p:nvPicPr>
          <p:cNvPr id="7" name="Picture 6">
            <a:extLst>
              <a:ext uri="{FF2B5EF4-FFF2-40B4-BE49-F238E27FC236}">
                <a16:creationId xmlns:a16="http://schemas.microsoft.com/office/drawing/2014/main" id="{F1537062-2F91-43BE-910E-662DF67A83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9054" y="242676"/>
            <a:ext cx="7468508" cy="3358405"/>
          </a:xfrm>
          <a:prstGeom prst="rect">
            <a:avLst/>
          </a:prstGeom>
        </p:spPr>
      </p:pic>
    </p:spTree>
    <p:extLst>
      <p:ext uri="{BB962C8B-B14F-4D97-AF65-F5344CB8AC3E}">
        <p14:creationId xmlns:p14="http://schemas.microsoft.com/office/powerpoint/2010/main" val="380232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extShape 1"/>
          <p:cNvSpPr txBox="1"/>
          <p:nvPr/>
        </p:nvSpPr>
        <p:spPr>
          <a:xfrm>
            <a:off x="141840" y="5297400"/>
            <a:ext cx="11658240" cy="978480"/>
          </a:xfrm>
          <a:prstGeom prst="rect">
            <a:avLst/>
          </a:prstGeom>
          <a:noFill/>
          <a:ln>
            <a:noFill/>
          </a:ln>
        </p:spPr>
        <p:txBody>
          <a:bodyPr lIns="90000" tIns="45000" rIns="90000" bIns="45000"/>
          <a:lstStyle/>
          <a:p>
            <a:pPr>
              <a:lnSpc>
                <a:spcPct val="90000"/>
              </a:lnSpc>
              <a:spcBef>
                <a:spcPts val="1001"/>
              </a:spcBef>
              <a:spcAft>
                <a:spcPts val="1417"/>
              </a:spcAft>
            </a:pPr>
            <a:endParaRPr lang="en-US" sz="2800" b="1" strike="noStrike" spc="-1" dirty="0">
              <a:solidFill>
                <a:srgbClr val="000000"/>
              </a:solidFill>
              <a:latin typeface="Segoe UI"/>
            </a:endParaRPr>
          </a:p>
        </p:txBody>
      </p:sp>
      <p:sp>
        <p:nvSpPr>
          <p:cNvPr id="505" name="CustomShape 2"/>
          <p:cNvSpPr/>
          <p:nvPr/>
        </p:nvSpPr>
        <p:spPr>
          <a:xfrm>
            <a:off x="479376" y="0"/>
            <a:ext cx="2273184"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ru-RU" sz="2000" b="1" strike="noStrike" spc="-1" dirty="0" err="1">
                <a:solidFill>
                  <a:srgbClr val="000000"/>
                </a:solidFill>
                <a:latin typeface="Segoe UI"/>
              </a:rPr>
              <a:t>Житлово-комунальне</a:t>
            </a:r>
            <a:r>
              <a:rPr lang="ru-RU" sz="2000" b="1" strike="noStrike" spc="-1" dirty="0">
                <a:solidFill>
                  <a:srgbClr val="000000"/>
                </a:solidFill>
                <a:latin typeface="Segoe UI"/>
              </a:rPr>
              <a:t> </a:t>
            </a:r>
            <a:r>
              <a:rPr lang="ru-RU" sz="2000" b="1" strike="noStrike" spc="-1" dirty="0" err="1">
                <a:solidFill>
                  <a:srgbClr val="000000"/>
                </a:solidFill>
                <a:latin typeface="Segoe UI"/>
              </a:rPr>
              <a:t>господарство</a:t>
            </a:r>
            <a:endParaRPr lang="ru-RU" sz="2000" b="0" strike="noStrike" spc="-1" dirty="0">
              <a:latin typeface="Arial"/>
            </a:endParaRPr>
          </a:p>
        </p:txBody>
      </p:sp>
      <p:sp>
        <p:nvSpPr>
          <p:cNvPr id="12" name="TextShape 5"/>
          <p:cNvSpPr txBox="1"/>
          <p:nvPr/>
        </p:nvSpPr>
        <p:spPr>
          <a:xfrm>
            <a:off x="479376" y="1700808"/>
            <a:ext cx="3514396" cy="1005120"/>
          </a:xfrm>
          <a:prstGeom prst="rect">
            <a:avLst/>
          </a:prstGeom>
          <a:noFill/>
          <a:ln>
            <a:noFill/>
          </a:ln>
        </p:spPr>
        <p:txBody>
          <a:bodyPr lIns="90000" tIns="45000" rIns="90000" bIns="45000"/>
          <a:lstStyle/>
          <a:p>
            <a:pPr>
              <a:lnSpc>
                <a:spcPct val="90000"/>
              </a:lnSpc>
              <a:spcBef>
                <a:spcPts val="1001"/>
              </a:spcBef>
              <a:spcAft>
                <a:spcPts val="1417"/>
              </a:spcAft>
            </a:pPr>
            <a:r>
              <a:rPr lang="uk-UA" sz="3600" b="1" strike="noStrike" spc="-1" dirty="0">
                <a:solidFill>
                  <a:srgbClr val="000000"/>
                </a:solidFill>
                <a:latin typeface="Segoe UI"/>
              </a:rPr>
              <a:t>Вулиця Затишна</a:t>
            </a:r>
            <a:endParaRPr lang="en-US" sz="3600" b="1" strike="noStrike" spc="-1" dirty="0">
              <a:solidFill>
                <a:srgbClr val="000000"/>
              </a:solidFill>
              <a:latin typeface="Segoe UI"/>
            </a:endParaRPr>
          </a:p>
        </p:txBody>
      </p:sp>
      <p:pic>
        <p:nvPicPr>
          <p:cNvPr id="4" name="Picture 3">
            <a:extLst>
              <a:ext uri="{FF2B5EF4-FFF2-40B4-BE49-F238E27FC236}">
                <a16:creationId xmlns:a16="http://schemas.microsoft.com/office/drawing/2014/main" id="{28A55D38-7FED-425B-9016-BD1D92B9B5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840" y="3401616"/>
            <a:ext cx="6890264" cy="3195735"/>
          </a:xfrm>
          <a:prstGeom prst="rect">
            <a:avLst/>
          </a:prstGeom>
        </p:spPr>
      </p:pic>
      <p:pic>
        <p:nvPicPr>
          <p:cNvPr id="7" name="Picture 6">
            <a:extLst>
              <a:ext uri="{FF2B5EF4-FFF2-40B4-BE49-F238E27FC236}">
                <a16:creationId xmlns:a16="http://schemas.microsoft.com/office/drawing/2014/main" id="{C2D6D32B-FF4A-4BE9-AB5A-97A38F39E8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6338" y="188640"/>
            <a:ext cx="7056784" cy="3384375"/>
          </a:xfrm>
          <a:prstGeom prst="rect">
            <a:avLst/>
          </a:prstGeom>
        </p:spPr>
      </p:pic>
    </p:spTree>
    <p:extLst>
      <p:ext uri="{BB962C8B-B14F-4D97-AF65-F5344CB8AC3E}">
        <p14:creationId xmlns:p14="http://schemas.microsoft.com/office/powerpoint/2010/main" val="221508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p:nvPr/>
        </p:nvSpPr>
        <p:spPr>
          <a:xfrm>
            <a:off x="196331" y="3945304"/>
            <a:ext cx="3867349" cy="2553236"/>
          </a:xfrm>
          <a:prstGeom prst="rect">
            <a:avLst/>
          </a:prstGeom>
          <a:noFill/>
          <a:ln>
            <a:noFill/>
          </a:ln>
        </p:spPr>
        <p:txBody>
          <a:bodyPr lIns="90000" tIns="45000" rIns="90000" bIns="45000"/>
          <a:lstStyle/>
          <a:p>
            <a:pPr algn="just">
              <a:lnSpc>
                <a:spcPct val="115000"/>
              </a:lnSpc>
              <a:spcAft>
                <a:spcPts val="1000"/>
              </a:spcAft>
            </a:pPr>
            <a:r>
              <a:rPr lang="ru-RU" sz="2000" b="1" dirty="0">
                <a:effectLst/>
                <a:latin typeface="+mj-lt"/>
                <a:ea typeface="Calibri" panose="020F0502020204030204" pitchFamily="34" charset="0"/>
                <a:cs typeface="Tahoma" panose="020B0604030504040204" pitchFamily="34" charset="0"/>
              </a:rPr>
              <a:t>Протягом звітного року через Центр надання адміністративних послуг  покровчани могли  отримати 209 адміністративних послуг, що на 7% більше ніж у попередньому році</a:t>
            </a:r>
            <a:r>
              <a:rPr lang="ru-RU" sz="1800" b="1" dirty="0">
                <a:effectLst/>
                <a:latin typeface="Times New Roman" panose="02020603050405020304" pitchFamily="18" charset="0"/>
                <a:ea typeface="Calibri" panose="020F0502020204030204" pitchFamily="34" charset="0"/>
                <a:cs typeface="Tahoma" panose="020B0604030504040204" pitchFamily="34" charset="0"/>
              </a:rPr>
              <a:t>.</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p:txBody>
      </p:sp>
      <p:sp>
        <p:nvSpPr>
          <p:cNvPr id="410" name="TextShape 2"/>
          <p:cNvSpPr txBox="1"/>
          <p:nvPr/>
        </p:nvSpPr>
        <p:spPr>
          <a:xfrm>
            <a:off x="4385520" y="4046760"/>
            <a:ext cx="3699846" cy="2492640"/>
          </a:xfrm>
          <a:prstGeom prst="rect">
            <a:avLst/>
          </a:prstGeom>
          <a:noFill/>
          <a:ln>
            <a:noFill/>
          </a:ln>
        </p:spPr>
        <p:txBody>
          <a:bodyPr lIns="0" tIns="0" rIns="0" bIns="0"/>
          <a:lstStyle/>
          <a:p>
            <a:pPr algn="just">
              <a:lnSpc>
                <a:spcPct val="115000"/>
              </a:lnSpc>
              <a:spcAft>
                <a:spcPts val="1000"/>
              </a:spcAft>
            </a:pPr>
            <a:r>
              <a:rPr lang="ru-RU" sz="2000" b="1" dirty="0">
                <a:effectLst/>
                <a:latin typeface="+mj-lt"/>
                <a:ea typeface="Calibri" panose="020F0502020204030204" pitchFamily="34" charset="0"/>
                <a:cs typeface="Tahoma" panose="020B0604030504040204" pitchFamily="34" charset="0"/>
              </a:rPr>
              <a:t>Найбільше послуг надають територіальне управління юстиції, УП та СЗН, реєстраційний відділ, відділ архітектури та інспекції архітектурного контролю, землекористування.</a:t>
            </a:r>
            <a:endParaRPr lang="ru-RU" sz="2000" b="1" dirty="0">
              <a:effectLst/>
              <a:latin typeface="+mj-lt"/>
              <a:ea typeface="SimSun" panose="02010600030101010101" pitchFamily="2" charset="-122"/>
              <a:cs typeface="Tahoma" panose="020B0604030504040204" pitchFamily="34" charset="0"/>
            </a:endParaRPr>
          </a:p>
        </p:txBody>
      </p:sp>
      <p:sp>
        <p:nvSpPr>
          <p:cNvPr id="411" name="TextShape 3"/>
          <p:cNvSpPr txBox="1"/>
          <p:nvPr/>
        </p:nvSpPr>
        <p:spPr>
          <a:xfrm>
            <a:off x="8386920" y="3921120"/>
            <a:ext cx="3772800" cy="2532216"/>
          </a:xfrm>
          <a:prstGeom prst="rect">
            <a:avLst/>
          </a:prstGeom>
          <a:noFill/>
          <a:ln>
            <a:noFill/>
          </a:ln>
        </p:spPr>
        <p:txBody>
          <a:bodyPr lIns="90000" tIns="45000" rIns="90000" bIns="45000"/>
          <a:lstStyle/>
          <a:p>
            <a:pPr algn="just">
              <a:lnSpc>
                <a:spcPct val="115000"/>
              </a:lnSpc>
              <a:spcAft>
                <a:spcPts val="1000"/>
              </a:spcAft>
            </a:pPr>
            <a:r>
              <a:rPr lang="ru-RU" sz="2000" b="1" dirty="0">
                <a:effectLst/>
                <a:latin typeface="+mj-lt"/>
                <a:ea typeface="Calibri" panose="020F0502020204030204" pitchFamily="34" charset="0"/>
                <a:cs typeface="Tahoma" panose="020B0604030504040204" pitchFamily="34" charset="0"/>
              </a:rPr>
              <a:t>Три роки Центр співпрацює з фахівцями мобільного сервісного центру МВС, даючи можливість громадянам отримувати послуги сервісного центру не виїжджаючи з міста.</a:t>
            </a:r>
            <a:endParaRPr lang="ru-RU" sz="2000" b="1" dirty="0">
              <a:effectLst/>
              <a:latin typeface="+mj-lt"/>
              <a:ea typeface="SimSun" panose="02010600030101010101" pitchFamily="2" charset="-122"/>
              <a:cs typeface="Tahoma" panose="020B0604030504040204" pitchFamily="34" charset="0"/>
            </a:endParaRPr>
          </a:p>
        </p:txBody>
      </p:sp>
      <p:sp>
        <p:nvSpPr>
          <p:cNvPr id="412" name="TextShape 4"/>
          <p:cNvSpPr txBox="1"/>
          <p:nvPr/>
        </p:nvSpPr>
        <p:spPr>
          <a:xfrm>
            <a:off x="623392" y="398160"/>
            <a:ext cx="2375640" cy="584640"/>
          </a:xfrm>
          <a:prstGeom prst="rect">
            <a:avLst/>
          </a:prstGeom>
          <a:noFill/>
          <a:ln>
            <a:noFill/>
          </a:ln>
        </p:spPr>
        <p:txBody>
          <a:bodyPr lIns="90000" tIns="45000" rIns="90000" bIns="45000"/>
          <a:lstStyle/>
          <a:p>
            <a:pPr>
              <a:lnSpc>
                <a:spcPct val="90000"/>
              </a:lnSpc>
            </a:pPr>
            <a:r>
              <a:rPr lang="uk-UA" sz="4000" dirty="0">
                <a:solidFill>
                  <a:schemeClr val="bg1"/>
                </a:solidFill>
              </a:rPr>
              <a:t>ЦНАП</a:t>
            </a:r>
            <a:endParaRPr lang="en-US" sz="3600" b="0" strike="noStrike" spc="-1" dirty="0">
              <a:solidFill>
                <a:srgbClr val="000000"/>
              </a:solidFill>
              <a:latin typeface="Segoe UI"/>
            </a:endParaRPr>
          </a:p>
        </p:txBody>
      </p:sp>
      <p:sp>
        <p:nvSpPr>
          <p:cNvPr id="413" name="TextShape 5"/>
          <p:cNvSpPr txBox="1"/>
          <p:nvPr/>
        </p:nvSpPr>
        <p:spPr>
          <a:xfrm>
            <a:off x="3226680" y="176760"/>
            <a:ext cx="8704080" cy="10890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414" name="TextShape 6"/>
          <p:cNvSpPr txBox="1"/>
          <p:nvPr/>
        </p:nvSpPr>
        <p:spPr>
          <a:xfrm>
            <a:off x="11432880" y="6316200"/>
            <a:ext cx="497880" cy="364680"/>
          </a:xfrm>
          <a:prstGeom prst="rect">
            <a:avLst/>
          </a:prstGeom>
          <a:noFill/>
          <a:ln>
            <a:noFill/>
          </a:ln>
        </p:spPr>
        <p:txBody>
          <a:bodyPr lIns="90000" tIns="45000" rIns="90000" bIns="45000"/>
          <a:lstStyle/>
          <a:p>
            <a:fld id="{99560C39-FD4F-465A-901F-93FC5E3127A5}" type="slidenum">
              <a:rPr lang="ru-RU" sz="1800" b="0" strike="noStrike" spc="-1">
                <a:solidFill>
                  <a:srgbClr val="000000"/>
                </a:solidFill>
                <a:latin typeface="Segoe UI"/>
              </a:rPr>
              <a:t>2</a:t>
            </a:fld>
            <a:endParaRPr lang="ru-RU" sz="1800" b="0" strike="noStrike" spc="-1">
              <a:latin typeface="Times New Roman"/>
            </a:endParaRPr>
          </a:p>
        </p:txBody>
      </p:sp>
      <p:sp>
        <p:nvSpPr>
          <p:cNvPr id="11" name="TextShape 5">
            <a:extLst>
              <a:ext uri="{FF2B5EF4-FFF2-40B4-BE49-F238E27FC236}">
                <a16:creationId xmlns:a16="http://schemas.microsoft.com/office/drawing/2014/main" id="{9F3A176C-0171-4136-BD20-F6EECF4DA462}"/>
              </a:ext>
            </a:extLst>
          </p:cNvPr>
          <p:cNvSpPr txBox="1"/>
          <p:nvPr/>
        </p:nvSpPr>
        <p:spPr>
          <a:xfrm>
            <a:off x="3226680" y="176759"/>
            <a:ext cx="8704080" cy="10890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12" name="TextShape 5">
            <a:extLst>
              <a:ext uri="{FF2B5EF4-FFF2-40B4-BE49-F238E27FC236}">
                <a16:creationId xmlns:a16="http://schemas.microsoft.com/office/drawing/2014/main" id="{A5709283-5D14-4CD4-B9B9-DB3E252BF342}"/>
              </a:ext>
            </a:extLst>
          </p:cNvPr>
          <p:cNvSpPr txBox="1"/>
          <p:nvPr/>
        </p:nvSpPr>
        <p:spPr>
          <a:xfrm>
            <a:off x="3379080" y="329159"/>
            <a:ext cx="8704080" cy="10890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13" name="TextShape 5">
            <a:extLst>
              <a:ext uri="{FF2B5EF4-FFF2-40B4-BE49-F238E27FC236}">
                <a16:creationId xmlns:a16="http://schemas.microsoft.com/office/drawing/2014/main" id="{048BC574-39CA-496E-9599-8DA6BC25273F}"/>
              </a:ext>
            </a:extLst>
          </p:cNvPr>
          <p:cNvSpPr txBox="1"/>
          <p:nvPr/>
        </p:nvSpPr>
        <p:spPr>
          <a:xfrm>
            <a:off x="3359696" y="326862"/>
            <a:ext cx="8704080" cy="10890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14" name="TextShape 5">
            <a:extLst>
              <a:ext uri="{FF2B5EF4-FFF2-40B4-BE49-F238E27FC236}">
                <a16:creationId xmlns:a16="http://schemas.microsoft.com/office/drawing/2014/main" id="{DBB91354-85E8-41D9-8F80-A678215A6288}"/>
              </a:ext>
            </a:extLst>
          </p:cNvPr>
          <p:cNvSpPr txBox="1"/>
          <p:nvPr/>
        </p:nvSpPr>
        <p:spPr>
          <a:xfrm>
            <a:off x="3226680" y="93543"/>
            <a:ext cx="8704080" cy="10890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15" name="TextShape 5">
            <a:extLst>
              <a:ext uri="{FF2B5EF4-FFF2-40B4-BE49-F238E27FC236}">
                <a16:creationId xmlns:a16="http://schemas.microsoft.com/office/drawing/2014/main" id="{229E6362-CB20-479A-9D33-E8E5BF7FA43C}"/>
              </a:ext>
            </a:extLst>
          </p:cNvPr>
          <p:cNvSpPr txBox="1"/>
          <p:nvPr/>
        </p:nvSpPr>
        <p:spPr>
          <a:xfrm>
            <a:off x="3226680" y="116632"/>
            <a:ext cx="8704080" cy="10890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16" name="TextShape 5">
            <a:extLst>
              <a:ext uri="{FF2B5EF4-FFF2-40B4-BE49-F238E27FC236}">
                <a16:creationId xmlns:a16="http://schemas.microsoft.com/office/drawing/2014/main" id="{3C69031D-A853-4C32-B685-0B4C53891307}"/>
              </a:ext>
            </a:extLst>
          </p:cNvPr>
          <p:cNvSpPr txBox="1"/>
          <p:nvPr/>
        </p:nvSpPr>
        <p:spPr>
          <a:xfrm>
            <a:off x="3226680" y="116687"/>
            <a:ext cx="8704080" cy="1089000"/>
          </a:xfrm>
          <a:prstGeom prst="rect">
            <a:avLst/>
          </a:prstGeom>
          <a:noFill/>
          <a:ln>
            <a:noFill/>
          </a:ln>
        </p:spPr>
        <p:txBody>
          <a:bodyPr lIns="90000" tIns="45000" rIns="90000" bIns="45000"/>
          <a:lstStyle/>
          <a:p>
            <a:pPr>
              <a:lnSpc>
                <a:spcPct val="115000"/>
              </a:lnSpc>
              <a:spcAft>
                <a:spcPts val="1000"/>
              </a:spcAft>
            </a:pPr>
            <a:r>
              <a:rPr lang="ru-RU" sz="2000" b="1" dirty="0">
                <a:effectLst/>
                <a:latin typeface="+mj-lt"/>
                <a:ea typeface="Calibri" panose="020F0502020204030204" pitchFamily="34" charset="0"/>
                <a:cs typeface="Tahoma" panose="020B0604030504040204" pitchFamily="34" charset="0"/>
              </a:rPr>
              <a:t>Основним центром комунікації громадян з владою  є ЦНАП. У 2020 році для зручності мешканців старостинського округу  створено друге віддалене робоче місце у Шолоховому.</a:t>
            </a:r>
            <a:endParaRPr lang="ru-RU" sz="2000" b="1" dirty="0">
              <a:effectLst/>
              <a:latin typeface="+mj-lt"/>
              <a:ea typeface="SimSun" panose="02010600030101010101" pitchFamily="2" charset="-122"/>
              <a:cs typeface="Tahoma" panose="020B0604030504040204" pitchFamily="34" charset="0"/>
            </a:endParaRPr>
          </a:p>
        </p:txBody>
      </p:sp>
      <p:pic>
        <p:nvPicPr>
          <p:cNvPr id="4" name="Picture 3">
            <a:extLst>
              <a:ext uri="{FF2B5EF4-FFF2-40B4-BE49-F238E27FC236}">
                <a16:creationId xmlns:a16="http://schemas.microsoft.com/office/drawing/2014/main" id="{8E96B3B3-2802-4406-B954-288AAF785F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1929" y="1403743"/>
            <a:ext cx="3841847" cy="2504057"/>
          </a:xfrm>
          <a:prstGeom prst="rect">
            <a:avLst/>
          </a:prstGeom>
        </p:spPr>
      </p:pic>
      <p:pic>
        <p:nvPicPr>
          <p:cNvPr id="6" name="Picture 5">
            <a:extLst>
              <a:ext uri="{FF2B5EF4-FFF2-40B4-BE49-F238E27FC236}">
                <a16:creationId xmlns:a16="http://schemas.microsoft.com/office/drawing/2014/main" id="{AAF28959-C2B2-4385-AFA8-3F72B860E0D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31759" y="1415863"/>
            <a:ext cx="3772800" cy="2509246"/>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336" y="1403743"/>
            <a:ext cx="4115831" cy="2521365"/>
          </a:xfrm>
          <a:prstGeom prst="rect">
            <a:avLst/>
          </a:prstGeom>
        </p:spPr>
      </p:pic>
    </p:spTree>
  </p:cSld>
  <p:clrMapOvr>
    <a:masterClrMapping/>
  </p:clrMapOvr>
  <p:transition spd="slow">
    <p:push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450000" y="57960"/>
            <a:ext cx="2125080" cy="1015200"/>
          </a:xfrm>
          <a:prstGeom prst="rect">
            <a:avLst/>
          </a:prstGeom>
          <a:noFill/>
          <a:ln>
            <a:noFill/>
          </a:ln>
        </p:spPr>
        <p:txBody>
          <a:bodyPr lIns="90000" tIns="45000" rIns="90000" bIns="45000"/>
          <a:lstStyle/>
          <a:p>
            <a:pPr algn="ctr">
              <a:lnSpc>
                <a:spcPct val="100000"/>
              </a:lnSpc>
              <a:spcBef>
                <a:spcPts val="1001"/>
              </a:spcBef>
              <a:spcAft>
                <a:spcPts val="1417"/>
              </a:spcAft>
            </a:pPr>
            <a:r>
              <a:rPr lang="en-US" sz="2000" b="1" strike="noStrike" spc="-1" dirty="0" err="1">
                <a:solidFill>
                  <a:srgbClr val="000000"/>
                </a:solidFill>
                <a:latin typeface="Segoe UI"/>
              </a:rPr>
              <a:t>Житлово-комунальне</a:t>
            </a:r>
            <a:r>
              <a:rPr lang="en-US" sz="2000" b="1" strike="noStrike" spc="-1" dirty="0">
                <a:solidFill>
                  <a:srgbClr val="000000"/>
                </a:solidFill>
                <a:latin typeface="Segoe UI"/>
              </a:rPr>
              <a:t> </a:t>
            </a:r>
            <a:r>
              <a:rPr lang="en-US" sz="2000" b="1" strike="noStrike" spc="-1" dirty="0" err="1">
                <a:solidFill>
                  <a:srgbClr val="000000"/>
                </a:solidFill>
                <a:latin typeface="Segoe UI"/>
              </a:rPr>
              <a:t>господарство</a:t>
            </a:r>
            <a:endParaRPr lang="en-US" sz="2000" b="1" strike="noStrike" spc="-1" dirty="0">
              <a:solidFill>
                <a:srgbClr val="000000"/>
              </a:solidFill>
              <a:latin typeface="Segoe UI"/>
            </a:endParaRPr>
          </a:p>
        </p:txBody>
      </p:sp>
      <p:sp>
        <p:nvSpPr>
          <p:cNvPr id="510" name="CustomShape 2"/>
          <p:cNvSpPr/>
          <p:nvPr/>
        </p:nvSpPr>
        <p:spPr>
          <a:xfrm>
            <a:off x="245520" y="1477440"/>
            <a:ext cx="51318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ru-RU" sz="2400" b="0" strike="noStrike" spc="-1" dirty="0">
              <a:latin typeface="Arial"/>
            </a:endParaRPr>
          </a:p>
        </p:txBody>
      </p:sp>
      <p:sp>
        <p:nvSpPr>
          <p:cNvPr id="9" name="TextShape 5"/>
          <p:cNvSpPr txBox="1"/>
          <p:nvPr/>
        </p:nvSpPr>
        <p:spPr>
          <a:xfrm>
            <a:off x="8112224" y="692696"/>
            <a:ext cx="3719016" cy="504056"/>
          </a:xfrm>
          <a:prstGeom prst="rect">
            <a:avLst/>
          </a:prstGeom>
          <a:noFill/>
          <a:ln>
            <a:noFill/>
          </a:ln>
        </p:spPr>
        <p:txBody>
          <a:bodyPr lIns="90000" tIns="45000" rIns="90000" bIns="45000"/>
          <a:lstStyle/>
          <a:p>
            <a:pPr>
              <a:lnSpc>
                <a:spcPct val="90000"/>
              </a:lnSpc>
              <a:spcBef>
                <a:spcPts val="1001"/>
              </a:spcBef>
              <a:spcAft>
                <a:spcPts val="1417"/>
              </a:spcAft>
            </a:pPr>
            <a:endParaRPr lang="en-US" sz="3600" b="1" strike="noStrike" spc="-1" dirty="0">
              <a:solidFill>
                <a:srgbClr val="000000"/>
              </a:solidFill>
              <a:latin typeface="Segoe UI"/>
            </a:endParaRPr>
          </a:p>
        </p:txBody>
      </p:sp>
      <p:sp>
        <p:nvSpPr>
          <p:cNvPr id="10" name="TextBox 9">
            <a:extLst>
              <a:ext uri="{FF2B5EF4-FFF2-40B4-BE49-F238E27FC236}">
                <a16:creationId xmlns:a16="http://schemas.microsoft.com/office/drawing/2014/main" id="{F6385F7C-57F9-42D2-BE20-732960CA7092}"/>
              </a:ext>
            </a:extLst>
          </p:cNvPr>
          <p:cNvSpPr txBox="1"/>
          <p:nvPr/>
        </p:nvSpPr>
        <p:spPr>
          <a:xfrm>
            <a:off x="238564" y="5517232"/>
            <a:ext cx="11683128" cy="1077218"/>
          </a:xfrm>
          <a:prstGeom prst="rect">
            <a:avLst/>
          </a:prstGeom>
          <a:noFill/>
        </p:spPr>
        <p:txBody>
          <a:bodyPr wrap="square">
            <a:spAutoFit/>
          </a:bodyPr>
          <a:lstStyle/>
          <a:p>
            <a:r>
              <a:rPr lang="uk-UA" sz="3200" b="1" dirty="0">
                <a:latin typeface="+mj-lt"/>
                <a:ea typeface="Calibri" panose="020F0502020204030204" pitchFamily="34" charset="0"/>
              </a:rPr>
              <a:t>П</a:t>
            </a:r>
            <a:r>
              <a:rPr lang="uk-UA" sz="3200" b="1" dirty="0">
                <a:effectLst/>
                <a:latin typeface="+mj-lt"/>
                <a:ea typeface="Calibri" panose="020F0502020204030204" pitchFamily="34" charset="0"/>
              </a:rPr>
              <a:t>оточний ремонт п’яти внутрішньоквартальних доріг та 30 доріг, загальною площею майже 5 тис. м</a:t>
            </a:r>
            <a:r>
              <a:rPr lang="uk-UA" sz="3200" b="1" baseline="30000" dirty="0">
                <a:effectLst/>
                <a:latin typeface="+mj-lt"/>
                <a:ea typeface="Calibri" panose="020F0502020204030204" pitchFamily="34" charset="0"/>
              </a:rPr>
              <a:t>2</a:t>
            </a:r>
            <a:endParaRPr lang="ru-RU" sz="3200" b="1" dirty="0">
              <a:latin typeface="+mj-lt"/>
            </a:endParaRPr>
          </a:p>
        </p:txBody>
      </p:sp>
      <p:pic>
        <p:nvPicPr>
          <p:cNvPr id="17" name="Picture 16">
            <a:extLst>
              <a:ext uri="{FF2B5EF4-FFF2-40B4-BE49-F238E27FC236}">
                <a16:creationId xmlns:a16="http://schemas.microsoft.com/office/drawing/2014/main" id="{2FB04209-BE48-4773-93BF-19D8630336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9138" y="2337840"/>
            <a:ext cx="3781667" cy="3055800"/>
          </a:xfrm>
          <a:prstGeom prst="rect">
            <a:avLst/>
          </a:prstGeom>
        </p:spPr>
      </p:pic>
      <p:pic>
        <p:nvPicPr>
          <p:cNvPr id="19" name="Picture 18">
            <a:extLst>
              <a:ext uri="{FF2B5EF4-FFF2-40B4-BE49-F238E27FC236}">
                <a16:creationId xmlns:a16="http://schemas.microsoft.com/office/drawing/2014/main" id="{9728600D-882B-412B-B605-50B219174F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7982" y="2337847"/>
            <a:ext cx="3792234" cy="3042713"/>
          </a:xfrm>
          <a:prstGeom prst="rect">
            <a:avLst/>
          </a:prstGeom>
        </p:spPr>
      </p:pic>
      <p:pic>
        <p:nvPicPr>
          <p:cNvPr id="21" name="Picture 20">
            <a:extLst>
              <a:ext uri="{FF2B5EF4-FFF2-40B4-BE49-F238E27FC236}">
                <a16:creationId xmlns:a16="http://schemas.microsoft.com/office/drawing/2014/main" id="{21C6ED1E-00FF-442D-9AE5-4F5977AA97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7392" y="2337840"/>
            <a:ext cx="3694300" cy="30031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450000" y="57960"/>
            <a:ext cx="2125080" cy="1015200"/>
          </a:xfrm>
          <a:prstGeom prst="rect">
            <a:avLst/>
          </a:prstGeom>
          <a:noFill/>
          <a:ln>
            <a:noFill/>
          </a:ln>
        </p:spPr>
        <p:txBody>
          <a:bodyPr lIns="90000" tIns="45000" rIns="90000" bIns="45000"/>
          <a:lstStyle/>
          <a:p>
            <a:pPr algn="just">
              <a:lnSpc>
                <a:spcPct val="100000"/>
              </a:lnSpc>
              <a:spcBef>
                <a:spcPts val="1001"/>
              </a:spcBef>
              <a:spcAft>
                <a:spcPts val="1417"/>
              </a:spcAft>
            </a:pPr>
            <a:r>
              <a:rPr lang="en-US" sz="2000" b="1" strike="noStrike" spc="-1" dirty="0" err="1">
                <a:solidFill>
                  <a:srgbClr val="000000"/>
                </a:solidFill>
                <a:latin typeface="Segoe UI"/>
              </a:rPr>
              <a:t>Житлово-комунальне</a:t>
            </a:r>
            <a:r>
              <a:rPr lang="en-US" sz="2000" b="1" strike="noStrike" spc="-1" dirty="0">
                <a:solidFill>
                  <a:srgbClr val="000000"/>
                </a:solidFill>
                <a:latin typeface="Segoe UI"/>
              </a:rPr>
              <a:t> </a:t>
            </a:r>
            <a:r>
              <a:rPr lang="en-US" sz="2000" b="1" strike="noStrike" spc="-1" dirty="0" err="1">
                <a:solidFill>
                  <a:srgbClr val="000000"/>
                </a:solidFill>
                <a:latin typeface="Segoe UI"/>
              </a:rPr>
              <a:t>господарство</a:t>
            </a:r>
            <a:endParaRPr lang="en-US" sz="2000" b="1" strike="noStrike" spc="-1" dirty="0">
              <a:solidFill>
                <a:srgbClr val="000000"/>
              </a:solidFill>
              <a:latin typeface="Segoe UI"/>
            </a:endParaRPr>
          </a:p>
        </p:txBody>
      </p:sp>
      <p:sp>
        <p:nvSpPr>
          <p:cNvPr id="510" name="CustomShape 2"/>
          <p:cNvSpPr/>
          <p:nvPr/>
        </p:nvSpPr>
        <p:spPr>
          <a:xfrm>
            <a:off x="245520" y="1477440"/>
            <a:ext cx="51318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ru-RU" sz="2400" b="0" strike="noStrike" spc="-1" dirty="0">
              <a:latin typeface="Arial"/>
            </a:endParaRPr>
          </a:p>
        </p:txBody>
      </p:sp>
      <p:sp>
        <p:nvSpPr>
          <p:cNvPr id="9" name="TextShape 5"/>
          <p:cNvSpPr txBox="1"/>
          <p:nvPr/>
        </p:nvSpPr>
        <p:spPr>
          <a:xfrm>
            <a:off x="8124831" y="197672"/>
            <a:ext cx="3719016" cy="504056"/>
          </a:xfrm>
          <a:prstGeom prst="rect">
            <a:avLst/>
          </a:prstGeom>
          <a:noFill/>
          <a:ln>
            <a:noFill/>
          </a:ln>
        </p:spPr>
        <p:txBody>
          <a:bodyPr lIns="90000" tIns="45000" rIns="90000" bIns="45000"/>
          <a:lstStyle/>
          <a:p>
            <a:pPr>
              <a:lnSpc>
                <a:spcPct val="90000"/>
              </a:lnSpc>
              <a:spcBef>
                <a:spcPts val="1001"/>
              </a:spcBef>
              <a:spcAft>
                <a:spcPts val="1417"/>
              </a:spcAft>
            </a:pPr>
            <a:endParaRPr lang="en-US" sz="3600" b="1" strike="noStrike" spc="-1" dirty="0">
              <a:solidFill>
                <a:srgbClr val="000000"/>
              </a:solidFill>
              <a:latin typeface="Segoe UI"/>
            </a:endParaRPr>
          </a:p>
        </p:txBody>
      </p:sp>
      <p:sp>
        <p:nvSpPr>
          <p:cNvPr id="10" name="TextBox 9">
            <a:extLst>
              <a:ext uri="{FF2B5EF4-FFF2-40B4-BE49-F238E27FC236}">
                <a16:creationId xmlns:a16="http://schemas.microsoft.com/office/drawing/2014/main" id="{01D63C9E-7FF2-47CD-840F-7C9EC5669D24}"/>
              </a:ext>
            </a:extLst>
          </p:cNvPr>
          <p:cNvSpPr txBox="1"/>
          <p:nvPr/>
        </p:nvSpPr>
        <p:spPr>
          <a:xfrm>
            <a:off x="245520" y="5949280"/>
            <a:ext cx="11444432" cy="646331"/>
          </a:xfrm>
          <a:prstGeom prst="rect">
            <a:avLst/>
          </a:prstGeom>
          <a:noFill/>
        </p:spPr>
        <p:txBody>
          <a:bodyPr wrap="square">
            <a:spAutoFit/>
          </a:bodyPr>
          <a:lstStyle/>
          <a:p>
            <a:r>
              <a:rPr lang="uk-UA" sz="3600" b="1" dirty="0">
                <a:solidFill>
                  <a:srgbClr val="000000"/>
                </a:solidFill>
                <a:latin typeface="+mj-lt"/>
                <a:ea typeface="Calibri" panose="020F0502020204030204" pitchFamily="34" charset="0"/>
              </a:rPr>
              <a:t>К</a:t>
            </a:r>
            <a:r>
              <a:rPr lang="uk-UA" sz="3600" b="1" dirty="0">
                <a:solidFill>
                  <a:srgbClr val="000000"/>
                </a:solidFill>
                <a:effectLst/>
                <a:latin typeface="+mj-lt"/>
                <a:ea typeface="Calibri" panose="020F0502020204030204" pitchFamily="34" charset="0"/>
              </a:rPr>
              <a:t>апітальний та поточний ремонт  тротуарів </a:t>
            </a:r>
            <a:endParaRPr lang="ru-RU" sz="3600" b="1" dirty="0">
              <a:latin typeface="+mj-lt"/>
            </a:endParaRPr>
          </a:p>
        </p:txBody>
      </p:sp>
      <p:pic>
        <p:nvPicPr>
          <p:cNvPr id="8" name="Picture 7">
            <a:extLst>
              <a:ext uri="{FF2B5EF4-FFF2-40B4-BE49-F238E27FC236}">
                <a16:creationId xmlns:a16="http://schemas.microsoft.com/office/drawing/2014/main" id="{B51E0845-8CE7-44C6-A5E4-D1775660914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7879" y="2859286"/>
            <a:ext cx="7123952" cy="3133725"/>
          </a:xfrm>
          <a:prstGeom prst="rect">
            <a:avLst/>
          </a:prstGeom>
        </p:spPr>
      </p:pic>
      <p:pic>
        <p:nvPicPr>
          <p:cNvPr id="12" name="Picture 11">
            <a:extLst>
              <a:ext uri="{FF2B5EF4-FFF2-40B4-BE49-F238E27FC236}">
                <a16:creationId xmlns:a16="http://schemas.microsoft.com/office/drawing/2014/main" id="{8A3DB5BC-E49D-4A8E-8F9C-9CEEF917B2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7808" y="265817"/>
            <a:ext cx="7598818" cy="2947160"/>
          </a:xfrm>
          <a:prstGeom prst="rect">
            <a:avLst/>
          </a:prstGeom>
        </p:spPr>
      </p:pic>
    </p:spTree>
    <p:extLst>
      <p:ext uri="{BB962C8B-B14F-4D97-AF65-F5344CB8AC3E}">
        <p14:creationId xmlns:p14="http://schemas.microsoft.com/office/powerpoint/2010/main" val="183919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450000" y="57960"/>
            <a:ext cx="2125080" cy="1015200"/>
          </a:xfrm>
          <a:prstGeom prst="rect">
            <a:avLst/>
          </a:prstGeom>
          <a:noFill/>
          <a:ln>
            <a:noFill/>
          </a:ln>
        </p:spPr>
        <p:txBody>
          <a:bodyPr lIns="90000" tIns="45000" rIns="90000" bIns="45000"/>
          <a:lstStyle/>
          <a:p>
            <a:pPr algn="just">
              <a:lnSpc>
                <a:spcPct val="100000"/>
              </a:lnSpc>
              <a:spcBef>
                <a:spcPts val="1001"/>
              </a:spcBef>
              <a:spcAft>
                <a:spcPts val="1417"/>
              </a:spcAft>
            </a:pPr>
            <a:r>
              <a:rPr lang="en-US" sz="2000" b="1" strike="noStrike" spc="-1" dirty="0" err="1">
                <a:solidFill>
                  <a:srgbClr val="000000"/>
                </a:solidFill>
                <a:latin typeface="Segoe UI"/>
              </a:rPr>
              <a:t>Житлово-комунальне</a:t>
            </a:r>
            <a:r>
              <a:rPr lang="en-US" sz="2000" b="1" strike="noStrike" spc="-1" dirty="0">
                <a:solidFill>
                  <a:srgbClr val="000000"/>
                </a:solidFill>
                <a:latin typeface="Segoe UI"/>
              </a:rPr>
              <a:t> </a:t>
            </a:r>
            <a:r>
              <a:rPr lang="en-US" sz="2000" b="1" strike="noStrike" spc="-1" dirty="0" err="1">
                <a:solidFill>
                  <a:srgbClr val="000000"/>
                </a:solidFill>
                <a:latin typeface="Segoe UI"/>
              </a:rPr>
              <a:t>господарство</a:t>
            </a:r>
            <a:endParaRPr lang="en-US" sz="2000" b="1" strike="noStrike" spc="-1" dirty="0">
              <a:solidFill>
                <a:srgbClr val="000000"/>
              </a:solidFill>
              <a:latin typeface="Segoe UI"/>
            </a:endParaRPr>
          </a:p>
        </p:txBody>
      </p:sp>
      <p:sp>
        <p:nvSpPr>
          <p:cNvPr id="510" name="CustomShape 2"/>
          <p:cNvSpPr/>
          <p:nvPr/>
        </p:nvSpPr>
        <p:spPr>
          <a:xfrm>
            <a:off x="245520" y="1477440"/>
            <a:ext cx="51318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ru-RU" sz="2400" b="0" strike="noStrike" spc="-1" dirty="0">
              <a:latin typeface="Arial"/>
            </a:endParaRPr>
          </a:p>
        </p:txBody>
      </p:sp>
      <p:sp>
        <p:nvSpPr>
          <p:cNvPr id="2" name="Прямоугольник 1"/>
          <p:cNvSpPr/>
          <p:nvPr/>
        </p:nvSpPr>
        <p:spPr>
          <a:xfrm>
            <a:off x="245520" y="6012577"/>
            <a:ext cx="11495880" cy="584775"/>
          </a:xfrm>
          <a:prstGeom prst="rect">
            <a:avLst/>
          </a:prstGeom>
        </p:spPr>
        <p:txBody>
          <a:bodyPr wrap="square">
            <a:spAutoFit/>
          </a:bodyPr>
          <a:lstStyle/>
          <a:p>
            <a:r>
              <a:rPr lang="uk-UA" sz="3200" b="1" dirty="0">
                <a:effectLst/>
              </a:rPr>
              <a:t>Капітальний та поточний ремонт тротуарів</a:t>
            </a:r>
          </a:p>
        </p:txBody>
      </p:sp>
      <p:sp>
        <p:nvSpPr>
          <p:cNvPr id="9" name="TextShape 5"/>
          <p:cNvSpPr txBox="1"/>
          <p:nvPr/>
        </p:nvSpPr>
        <p:spPr>
          <a:xfrm>
            <a:off x="8124831" y="197672"/>
            <a:ext cx="3719016" cy="504056"/>
          </a:xfrm>
          <a:prstGeom prst="rect">
            <a:avLst/>
          </a:prstGeom>
          <a:noFill/>
          <a:ln>
            <a:noFill/>
          </a:ln>
        </p:spPr>
        <p:txBody>
          <a:bodyPr lIns="90000" tIns="45000" rIns="90000" bIns="45000"/>
          <a:lstStyle/>
          <a:p>
            <a:pPr>
              <a:lnSpc>
                <a:spcPct val="90000"/>
              </a:lnSpc>
              <a:spcBef>
                <a:spcPts val="1001"/>
              </a:spcBef>
              <a:spcAft>
                <a:spcPts val="1417"/>
              </a:spcAft>
            </a:pPr>
            <a:endParaRPr lang="en-US" sz="3600" b="1" strike="noStrike" spc="-1" dirty="0">
              <a:solidFill>
                <a:srgbClr val="000000"/>
              </a:solidFill>
              <a:latin typeface="Segoe UI"/>
            </a:endParaRPr>
          </a:p>
        </p:txBody>
      </p:sp>
      <p:pic>
        <p:nvPicPr>
          <p:cNvPr id="6" name="Picture 5">
            <a:extLst>
              <a:ext uri="{FF2B5EF4-FFF2-40B4-BE49-F238E27FC236}">
                <a16:creationId xmlns:a16="http://schemas.microsoft.com/office/drawing/2014/main" id="{3DC849CA-5C4D-4EE3-A24E-53FACDA8A7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520" y="2697909"/>
            <a:ext cx="7722688" cy="3340828"/>
          </a:xfrm>
          <a:prstGeom prst="rect">
            <a:avLst/>
          </a:prstGeom>
        </p:spPr>
      </p:pic>
      <p:pic>
        <p:nvPicPr>
          <p:cNvPr id="10" name="Picture 9">
            <a:extLst>
              <a:ext uri="{FF2B5EF4-FFF2-40B4-BE49-F238E27FC236}">
                <a16:creationId xmlns:a16="http://schemas.microsoft.com/office/drawing/2014/main" id="{F8397578-7399-4EFC-9FD1-AD5F5A089F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1944" y="197672"/>
            <a:ext cx="6354536" cy="3231328"/>
          </a:xfrm>
          <a:prstGeom prst="rect">
            <a:avLst/>
          </a:prstGeom>
        </p:spPr>
      </p:pic>
    </p:spTree>
    <p:extLst>
      <p:ext uri="{BB962C8B-B14F-4D97-AF65-F5344CB8AC3E}">
        <p14:creationId xmlns:p14="http://schemas.microsoft.com/office/powerpoint/2010/main" val="187718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extShape 1"/>
          <p:cNvSpPr txBox="1"/>
          <p:nvPr/>
        </p:nvSpPr>
        <p:spPr>
          <a:xfrm>
            <a:off x="201866" y="4941168"/>
            <a:ext cx="3853690" cy="2230268"/>
          </a:xfrm>
          <a:prstGeom prst="rect">
            <a:avLst/>
          </a:prstGeom>
          <a:noFill/>
          <a:ln>
            <a:noFill/>
          </a:ln>
        </p:spPr>
        <p:txBody>
          <a:bodyPr lIns="90000" tIns="45000" rIns="90000" bIns="45000"/>
          <a:lstStyle/>
          <a:p>
            <a:pPr algn="just"/>
            <a:r>
              <a:rPr lang="ru-RU" sz="1600" b="1" dirty="0">
                <a:latin typeface="+mj-lt"/>
                <a:ea typeface="SimSun" panose="02010600030101010101" pitchFamily="2" charset="-122"/>
                <a:cs typeface="Tahoma" panose="020B0604030504040204" pitchFamily="34" charset="0"/>
              </a:rPr>
              <a:t>З</a:t>
            </a:r>
            <a:r>
              <a:rPr lang="ru-RU" sz="1600" b="1" dirty="0">
                <a:effectLst/>
                <a:latin typeface="+mj-lt"/>
                <a:ea typeface="SimSun" panose="02010600030101010101" pitchFamily="2" charset="-122"/>
                <a:cs typeface="Tahoma" panose="020B0604030504040204" pitchFamily="34" charset="0"/>
              </a:rPr>
              <a:t>амінено 70 каналізаційних випусків у 42 житлових будинках, здійснено чистку каналізаційних систем (2911 одиниць),</a:t>
            </a:r>
            <a:r>
              <a:rPr lang="ru-RU" sz="1600" b="1" dirty="0">
                <a:latin typeface="+mj-lt"/>
                <a:ea typeface="SimSun" panose="02010600030101010101" pitchFamily="2" charset="-122"/>
                <a:cs typeface="Tahoma" panose="020B0604030504040204" pitchFamily="34" charset="0"/>
              </a:rPr>
              <a:t> </a:t>
            </a:r>
            <a:r>
              <a:rPr lang="ru-RU" sz="1600" b="1" dirty="0">
                <a:effectLst/>
                <a:latin typeface="+mj-lt"/>
                <a:ea typeface="SimSun" panose="02010600030101010101" pitchFamily="2" charset="-122"/>
                <a:cs typeface="Tahoma" panose="020B0604030504040204" pitchFamily="34" charset="0"/>
              </a:rPr>
              <a:t>замінено вводи та системи холодного водопостачання (підвальна частина) на 54 житлових будинках.</a:t>
            </a:r>
          </a:p>
          <a:p>
            <a:pPr>
              <a:lnSpc>
                <a:spcPct val="90000"/>
              </a:lnSpc>
              <a:spcBef>
                <a:spcPts val="1001"/>
              </a:spcBef>
              <a:spcAft>
                <a:spcPts val="1417"/>
              </a:spcAft>
            </a:pPr>
            <a:endParaRPr lang="en-US" sz="2000" b="1" strike="noStrike" spc="-1" dirty="0">
              <a:solidFill>
                <a:srgbClr val="000000"/>
              </a:solidFill>
              <a:latin typeface="Segoe UI"/>
            </a:endParaRPr>
          </a:p>
          <a:p>
            <a:pPr>
              <a:lnSpc>
                <a:spcPct val="90000"/>
              </a:lnSpc>
              <a:spcBef>
                <a:spcPts val="1001"/>
              </a:spcBef>
              <a:spcAft>
                <a:spcPts val="1417"/>
              </a:spcAft>
            </a:pPr>
            <a:endParaRPr lang="en-US" sz="2000" b="1" strike="noStrike" spc="-1" dirty="0">
              <a:solidFill>
                <a:srgbClr val="000000"/>
              </a:solidFill>
              <a:latin typeface="Segoe UI"/>
            </a:endParaRPr>
          </a:p>
        </p:txBody>
      </p:sp>
      <p:sp>
        <p:nvSpPr>
          <p:cNvPr id="569" name="TextShape 2"/>
          <p:cNvSpPr txBox="1"/>
          <p:nvPr/>
        </p:nvSpPr>
        <p:spPr>
          <a:xfrm>
            <a:off x="4208010" y="4495396"/>
            <a:ext cx="3840120" cy="2171984"/>
          </a:xfrm>
          <a:prstGeom prst="rect">
            <a:avLst/>
          </a:prstGeom>
          <a:noFill/>
          <a:ln>
            <a:noFill/>
          </a:ln>
        </p:spPr>
        <p:txBody>
          <a:bodyPr lIns="90000" tIns="45000" rIns="90000" bIns="45000"/>
          <a:lstStyle/>
          <a:p>
            <a:pPr algn="just"/>
            <a:r>
              <a:rPr lang="ru-RU" sz="1600" b="1" dirty="0">
                <a:effectLst/>
                <a:latin typeface="+mj-lt"/>
                <a:ea typeface="SimSun" panose="02010600030101010101" pitchFamily="2" charset="-122"/>
                <a:cs typeface="Tahoma" panose="020B0604030504040204" pitchFamily="34" charset="0"/>
              </a:rPr>
              <a:t>Виконано  понад тисячу заявок на ремонт внутрішньобудинкових мереж холодного водопостачання, поточний ремонт майже 6 тис. п/м міжпанельних та температурних швів, 90 заявок з поточного ремонту та чистки водостічних труб покрівель, поточний ремонт ганків (36 заявок).</a:t>
            </a:r>
          </a:p>
          <a:p>
            <a:pPr algn="just"/>
            <a:endParaRPr lang="ru-RU" b="1" dirty="0">
              <a:effectLst/>
            </a:endParaRPr>
          </a:p>
        </p:txBody>
      </p:sp>
      <p:sp>
        <p:nvSpPr>
          <p:cNvPr id="570" name="TextShape 3"/>
          <p:cNvSpPr txBox="1"/>
          <p:nvPr/>
        </p:nvSpPr>
        <p:spPr>
          <a:xfrm>
            <a:off x="8384086" y="4495396"/>
            <a:ext cx="3389362" cy="2066036"/>
          </a:xfrm>
          <a:prstGeom prst="rect">
            <a:avLst/>
          </a:prstGeom>
          <a:noFill/>
          <a:ln>
            <a:noFill/>
          </a:ln>
        </p:spPr>
        <p:txBody>
          <a:bodyPr lIns="90000" tIns="45000" rIns="90000" bIns="45000"/>
          <a:lstStyle/>
          <a:p>
            <a:pPr algn="just"/>
            <a:r>
              <a:rPr lang="ru-RU" sz="1600" b="1" dirty="0">
                <a:latin typeface="+mj-lt"/>
                <a:ea typeface="SimSun" panose="02010600030101010101" pitchFamily="2" charset="-122"/>
                <a:cs typeface="Tahoma" panose="020B0604030504040204" pitchFamily="34" charset="0"/>
              </a:rPr>
              <a:t>З</a:t>
            </a:r>
            <a:r>
              <a:rPr lang="ru-RU" sz="1600" b="1" dirty="0">
                <a:effectLst/>
                <a:latin typeface="+mj-lt"/>
                <a:ea typeface="SimSun" panose="02010600030101010101" pitchFamily="2" charset="-122"/>
                <a:cs typeface="Tahoma" panose="020B0604030504040204" pitchFamily="34" charset="0"/>
              </a:rPr>
              <a:t>амінено вводи повітряних електрокабелів на 25 житлових будинках, відремонтовано ввідні електрощитові на 58 житлових будинках.</a:t>
            </a:r>
          </a:p>
          <a:p>
            <a:pPr algn="just"/>
            <a:endParaRPr lang="ru-RU" sz="2000" b="1" dirty="0">
              <a:effectLst/>
            </a:endParaRPr>
          </a:p>
        </p:txBody>
      </p:sp>
      <p:sp>
        <p:nvSpPr>
          <p:cNvPr id="571" name="TextShape 4"/>
          <p:cNvSpPr txBox="1"/>
          <p:nvPr/>
        </p:nvSpPr>
        <p:spPr>
          <a:xfrm>
            <a:off x="376072" y="131955"/>
            <a:ext cx="2375640" cy="867600"/>
          </a:xfrm>
          <a:prstGeom prst="rect">
            <a:avLst/>
          </a:prstGeom>
          <a:noFill/>
          <a:ln>
            <a:noFill/>
          </a:ln>
        </p:spPr>
        <p:txBody>
          <a:bodyPr lIns="90000" tIns="45000" rIns="90000" bIns="45000"/>
          <a:lstStyle/>
          <a:p>
            <a:pPr>
              <a:lnSpc>
                <a:spcPct val="90000"/>
              </a:lnSpc>
            </a:pPr>
            <a:r>
              <a:rPr lang="en-US" sz="2800" b="0" strike="noStrike" spc="-1" dirty="0" err="1">
                <a:solidFill>
                  <a:schemeClr val="bg1"/>
                </a:solidFill>
                <a:latin typeface="Segoe UI Semibold"/>
              </a:rPr>
              <a:t>Комунальна</a:t>
            </a:r>
            <a:r>
              <a:rPr lang="en-US" sz="2800" b="0" strike="noStrike" spc="-1" dirty="0">
                <a:solidFill>
                  <a:schemeClr val="bg1"/>
                </a:solidFill>
                <a:latin typeface="Segoe UI Semibold"/>
              </a:rPr>
              <a:t> </a:t>
            </a:r>
            <a:r>
              <a:rPr lang="en-US" sz="2800" b="0" strike="noStrike" spc="-1" dirty="0" err="1">
                <a:solidFill>
                  <a:schemeClr val="bg1"/>
                </a:solidFill>
                <a:latin typeface="Segoe UI Semibold"/>
              </a:rPr>
              <a:t>сфера</a:t>
            </a:r>
            <a:endParaRPr lang="en-US" sz="2800" b="0" strike="noStrike" spc="-1" dirty="0">
              <a:solidFill>
                <a:schemeClr val="bg1"/>
              </a:solidFill>
              <a:latin typeface="Segoe UI"/>
            </a:endParaRPr>
          </a:p>
        </p:txBody>
      </p:sp>
      <p:sp>
        <p:nvSpPr>
          <p:cNvPr id="572" name="TextShape 5"/>
          <p:cNvSpPr txBox="1"/>
          <p:nvPr/>
        </p:nvSpPr>
        <p:spPr>
          <a:xfrm>
            <a:off x="3020400" y="122040"/>
            <a:ext cx="9083880" cy="535320"/>
          </a:xfrm>
          <a:prstGeom prst="rect">
            <a:avLst/>
          </a:prstGeom>
          <a:noFill/>
          <a:ln>
            <a:noFill/>
          </a:ln>
        </p:spPr>
        <p:txBody>
          <a:bodyPr lIns="90000" tIns="45000" rIns="90000" bIns="45000"/>
          <a:lstStyle/>
          <a:p>
            <a:pPr>
              <a:lnSpc>
                <a:spcPct val="90000"/>
              </a:lnSpc>
              <a:spcBef>
                <a:spcPts val="1001"/>
              </a:spcBef>
              <a:spcAft>
                <a:spcPts val="1417"/>
              </a:spcAft>
            </a:pPr>
            <a:r>
              <a:rPr lang="en-US" sz="3200" b="1" strike="noStrike" spc="-1">
                <a:solidFill>
                  <a:srgbClr val="000000"/>
                </a:solidFill>
                <a:latin typeface="Segoe UI"/>
              </a:rPr>
              <a:t>Управляюча компанія «Універсал-сервіс ЛТД»</a:t>
            </a:r>
          </a:p>
        </p:txBody>
      </p:sp>
      <p:sp>
        <p:nvSpPr>
          <p:cNvPr id="573" name="TextShape 6"/>
          <p:cNvSpPr txBox="1"/>
          <p:nvPr/>
        </p:nvSpPr>
        <p:spPr>
          <a:xfrm>
            <a:off x="11668680" y="6485040"/>
            <a:ext cx="523080" cy="364680"/>
          </a:xfrm>
          <a:prstGeom prst="rect">
            <a:avLst/>
          </a:prstGeom>
          <a:noFill/>
          <a:ln>
            <a:noFill/>
          </a:ln>
        </p:spPr>
        <p:txBody>
          <a:bodyPr lIns="90000" tIns="45000" rIns="90000" bIns="45000"/>
          <a:lstStyle/>
          <a:p>
            <a:fld id="{FDF97441-B671-4F83-8CD8-65BC5014EDCB}" type="slidenum">
              <a:rPr lang="ru-RU" sz="1800" b="0" strike="noStrike" spc="-1">
                <a:solidFill>
                  <a:srgbClr val="000000"/>
                </a:solidFill>
                <a:latin typeface="Segoe UI"/>
              </a:rPr>
              <a:t>23</a:t>
            </a:fld>
            <a:endParaRPr lang="ru-RU" sz="1800" b="0" strike="noStrike" spc="-1">
              <a:latin typeface="Times New Roman"/>
            </a:endParaRPr>
          </a:p>
        </p:txBody>
      </p:sp>
      <p:pic>
        <p:nvPicPr>
          <p:cNvPr id="8" name="Picture 7">
            <a:extLst>
              <a:ext uri="{FF2B5EF4-FFF2-40B4-BE49-F238E27FC236}">
                <a16:creationId xmlns:a16="http://schemas.microsoft.com/office/drawing/2014/main" id="{84FD8433-1A19-4676-8A27-B0BF75DDB5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3694" y="999555"/>
            <a:ext cx="3578702" cy="3495841"/>
          </a:xfrm>
          <a:prstGeom prst="rect">
            <a:avLst/>
          </a:prstGeom>
        </p:spPr>
      </p:pic>
      <p:pic>
        <p:nvPicPr>
          <p:cNvPr id="10" name="Picture 9">
            <a:extLst>
              <a:ext uri="{FF2B5EF4-FFF2-40B4-BE49-F238E27FC236}">
                <a16:creationId xmlns:a16="http://schemas.microsoft.com/office/drawing/2014/main" id="{966A7C0F-CE1C-4234-AAE7-DF2CC65661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4086" y="999554"/>
            <a:ext cx="3389362" cy="3495841"/>
          </a:xfrm>
          <a:prstGeom prst="rect">
            <a:avLst/>
          </a:prstGeom>
        </p:spPr>
      </p:pic>
      <p:pic>
        <p:nvPicPr>
          <p:cNvPr id="12" name="Picture 11">
            <a:extLst>
              <a:ext uri="{FF2B5EF4-FFF2-40B4-BE49-F238E27FC236}">
                <a16:creationId xmlns:a16="http://schemas.microsoft.com/office/drawing/2014/main" id="{0F11344F-8F5A-48F0-8BA6-1AA550A7C3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034" y="1445326"/>
            <a:ext cx="3317354" cy="34958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163440" y="4677120"/>
            <a:ext cx="3714480" cy="2172600"/>
          </a:xfrm>
          <a:prstGeom prst="rect">
            <a:avLst/>
          </a:prstGeom>
          <a:noFill/>
          <a:ln>
            <a:noFill/>
          </a:ln>
        </p:spPr>
        <p:txBody>
          <a:bodyPr lIns="90000" tIns="45000" rIns="90000" bIns="45000"/>
          <a:lstStyle/>
          <a:p>
            <a:pPr algn="just"/>
            <a:r>
              <a:rPr lang="ru-RU" sz="1600" b="1" dirty="0">
                <a:effectLst/>
                <a:latin typeface="+mj-lt"/>
                <a:ea typeface="SimSun" panose="02010600030101010101" pitchFamily="2" charset="-122"/>
                <a:cs typeface="Tahoma" panose="020B0604030504040204" pitchFamily="34" charset="0"/>
              </a:rPr>
              <a:t>Замінено  2,5 км. водопровідних мереж. Виконано ремонт та заміну 51 одиниці запірної арматури на водопровідних мережах, 10 пожежних гідрантів. Проведено реконструкцію водогону Ду500мм на селище Рудник довжиною 385м. </a:t>
            </a:r>
          </a:p>
          <a:p>
            <a:pPr algn="just"/>
            <a:endParaRPr lang="uk-UA" sz="2000" b="1" dirty="0">
              <a:effectLst/>
            </a:endParaRPr>
          </a:p>
        </p:txBody>
      </p:sp>
      <p:sp>
        <p:nvSpPr>
          <p:cNvPr id="578" name="TextShape 2"/>
          <p:cNvSpPr txBox="1"/>
          <p:nvPr/>
        </p:nvSpPr>
        <p:spPr>
          <a:xfrm>
            <a:off x="4151784" y="4696005"/>
            <a:ext cx="3888432" cy="1980900"/>
          </a:xfrm>
          <a:prstGeom prst="rect">
            <a:avLst/>
          </a:prstGeom>
          <a:noFill/>
          <a:ln>
            <a:noFill/>
          </a:ln>
        </p:spPr>
        <p:txBody>
          <a:bodyPr lIns="90000" tIns="45000" rIns="90000" bIns="45000"/>
          <a:lstStyle/>
          <a:p>
            <a:pPr algn="just"/>
            <a:r>
              <a:rPr lang="ru-RU" sz="1600" b="1" dirty="0">
                <a:effectLst/>
                <a:latin typeface="+mj-lt"/>
                <a:ea typeface="SimSun" panose="02010600030101010101" pitchFamily="2" charset="-122"/>
                <a:cs typeface="Tahoma" panose="020B0604030504040204" pitchFamily="34" charset="0"/>
              </a:rPr>
              <a:t>Виконано монтаж підвідних та відвідних трубопроводів та запірну арматуру трьох фільтрів, замінено завантаження та дренажно-розподільчу систему фільтрів № 1-3, виконано монтаж промивної системи фільтрів № 1-3. </a:t>
            </a:r>
          </a:p>
        </p:txBody>
      </p:sp>
      <p:sp>
        <p:nvSpPr>
          <p:cNvPr id="579" name="TextShape 3"/>
          <p:cNvSpPr txBox="1"/>
          <p:nvPr/>
        </p:nvSpPr>
        <p:spPr>
          <a:xfrm>
            <a:off x="8314080" y="4735137"/>
            <a:ext cx="3506520" cy="2188800"/>
          </a:xfrm>
          <a:prstGeom prst="rect">
            <a:avLst/>
          </a:prstGeom>
          <a:noFill/>
          <a:ln>
            <a:noFill/>
          </a:ln>
        </p:spPr>
        <p:txBody>
          <a:bodyPr lIns="90000" tIns="45000" rIns="90000" bIns="45000"/>
          <a:lstStyle/>
          <a:p>
            <a:pPr algn="just"/>
            <a:r>
              <a:rPr lang="ru-RU" sz="1600" b="1" dirty="0">
                <a:latin typeface="+mj-lt"/>
                <a:ea typeface="SimSun" panose="02010600030101010101" pitchFamily="2" charset="-122"/>
                <a:cs typeface="Tahoma" panose="020B0604030504040204" pitchFamily="34" charset="0"/>
              </a:rPr>
              <a:t>Ч</a:t>
            </a:r>
            <a:r>
              <a:rPr lang="ru-RU" sz="1600" b="1" dirty="0">
                <a:effectLst/>
                <a:latin typeface="+mj-lt"/>
                <a:ea typeface="SimSun" panose="02010600030101010101" pitchFamily="2" charset="-122"/>
                <a:cs typeface="Tahoma" panose="020B0604030504040204" pitchFamily="34" charset="0"/>
              </a:rPr>
              <a:t>истку, промивку, хлорування відстійників, камер реакцій насосно-фільтрувальної станції, резервуарів чистої води, капітальний ремонт насосного агрегату ЦН 400/105 на НС 14ї споруди </a:t>
            </a:r>
            <a:r>
              <a:rPr lang="ru-RU" sz="1600" b="1" dirty="0">
                <a:latin typeface="+mj-lt"/>
                <a:ea typeface="SimSun" panose="02010600030101010101" pitchFamily="2" charset="-122"/>
                <a:cs typeface="Tahoma" panose="020B0604030504040204" pitchFamily="34" charset="0"/>
              </a:rPr>
              <a:t>«</a:t>
            </a:r>
            <a:r>
              <a:rPr lang="ru-RU" sz="1600" b="1" dirty="0">
                <a:effectLst/>
                <a:latin typeface="+mj-lt"/>
                <a:ea typeface="SimSun" panose="02010600030101010101" pitchFamily="2" charset="-122"/>
                <a:cs typeface="Tahoma" panose="020B0604030504040204" pitchFamily="34" charset="0"/>
              </a:rPr>
              <a:t>Шолохове».</a:t>
            </a:r>
          </a:p>
        </p:txBody>
      </p:sp>
      <p:sp>
        <p:nvSpPr>
          <p:cNvPr id="580" name="TextShape 4"/>
          <p:cNvSpPr txBox="1"/>
          <p:nvPr/>
        </p:nvSpPr>
        <p:spPr>
          <a:xfrm>
            <a:off x="407368" y="116632"/>
            <a:ext cx="2375640" cy="867600"/>
          </a:xfrm>
          <a:prstGeom prst="rect">
            <a:avLst/>
          </a:prstGeom>
          <a:noFill/>
          <a:ln>
            <a:noFill/>
          </a:ln>
        </p:spPr>
        <p:txBody>
          <a:bodyPr lIns="90000" tIns="45000" rIns="90000" bIns="45000"/>
          <a:lstStyle/>
          <a:p>
            <a:pPr>
              <a:lnSpc>
                <a:spcPct val="90000"/>
              </a:lnSpc>
            </a:pPr>
            <a:r>
              <a:rPr lang="en-US" sz="2800" b="0" strike="noStrike" spc="-1" dirty="0" err="1">
                <a:solidFill>
                  <a:schemeClr val="bg1"/>
                </a:solidFill>
                <a:latin typeface="Segoe UI Semibold"/>
              </a:rPr>
              <a:t>Комунальна</a:t>
            </a:r>
            <a:r>
              <a:rPr lang="en-US" sz="2800" b="0" strike="noStrike" spc="-1" dirty="0">
                <a:solidFill>
                  <a:schemeClr val="bg1"/>
                </a:solidFill>
                <a:latin typeface="Segoe UI Semibold"/>
              </a:rPr>
              <a:t> </a:t>
            </a:r>
            <a:r>
              <a:rPr lang="en-US" sz="2800" b="0" strike="noStrike" spc="-1" dirty="0" err="1">
                <a:solidFill>
                  <a:schemeClr val="bg1"/>
                </a:solidFill>
                <a:latin typeface="Segoe UI Semibold"/>
              </a:rPr>
              <a:t>сфера</a:t>
            </a:r>
            <a:endParaRPr lang="en-US" sz="2800" b="0" strike="noStrike" spc="-1" dirty="0">
              <a:solidFill>
                <a:schemeClr val="bg1"/>
              </a:solidFill>
              <a:latin typeface="Segoe UI"/>
            </a:endParaRPr>
          </a:p>
        </p:txBody>
      </p:sp>
      <p:sp>
        <p:nvSpPr>
          <p:cNvPr id="581" name="TextShape 5"/>
          <p:cNvSpPr txBox="1"/>
          <p:nvPr/>
        </p:nvSpPr>
        <p:spPr>
          <a:xfrm>
            <a:off x="7683840" y="182520"/>
            <a:ext cx="4361040" cy="590400"/>
          </a:xfrm>
          <a:prstGeom prst="rect">
            <a:avLst/>
          </a:prstGeom>
          <a:noFill/>
          <a:ln>
            <a:noFill/>
          </a:ln>
        </p:spPr>
        <p:txBody>
          <a:bodyPr lIns="90000" tIns="45000" rIns="90000" bIns="45000"/>
          <a:lstStyle/>
          <a:p>
            <a:pPr>
              <a:lnSpc>
                <a:spcPct val="90000"/>
              </a:lnSpc>
              <a:spcBef>
                <a:spcPts val="1001"/>
              </a:spcBef>
              <a:spcAft>
                <a:spcPts val="1417"/>
              </a:spcAft>
            </a:pPr>
            <a:r>
              <a:rPr lang="en-US" sz="3600" b="1" strike="noStrike" spc="-1">
                <a:solidFill>
                  <a:srgbClr val="000000"/>
                </a:solidFill>
                <a:latin typeface="Segoe UI"/>
              </a:rPr>
              <a:t>Покровводоканал</a:t>
            </a:r>
          </a:p>
        </p:txBody>
      </p:sp>
      <p:sp>
        <p:nvSpPr>
          <p:cNvPr id="582" name="TextShape 6"/>
          <p:cNvSpPr txBox="1"/>
          <p:nvPr/>
        </p:nvSpPr>
        <p:spPr>
          <a:xfrm>
            <a:off x="11668680" y="6485040"/>
            <a:ext cx="523080" cy="364680"/>
          </a:xfrm>
          <a:prstGeom prst="rect">
            <a:avLst/>
          </a:prstGeom>
          <a:noFill/>
          <a:ln>
            <a:noFill/>
          </a:ln>
        </p:spPr>
        <p:txBody>
          <a:bodyPr lIns="90000" tIns="45000" rIns="90000" bIns="45000"/>
          <a:lstStyle/>
          <a:p>
            <a:fld id="{5EF35E0A-19C1-4691-AEC9-7BE1F78F29BC}" type="slidenum">
              <a:rPr lang="ru-RU" sz="1800" b="0" strike="noStrike" spc="-1">
                <a:solidFill>
                  <a:srgbClr val="000000"/>
                </a:solidFill>
                <a:latin typeface="Segoe UI"/>
              </a:rPr>
              <a:t>24</a:t>
            </a:fld>
            <a:endParaRPr lang="ru-RU" sz="1800" b="0" strike="noStrike" spc="-1">
              <a:latin typeface="Times New Roman"/>
            </a:endParaRPr>
          </a:p>
        </p:txBody>
      </p:sp>
      <p:pic>
        <p:nvPicPr>
          <p:cNvPr id="6" name="Picture 5">
            <a:extLst>
              <a:ext uri="{FF2B5EF4-FFF2-40B4-BE49-F238E27FC236}">
                <a16:creationId xmlns:a16="http://schemas.microsoft.com/office/drawing/2014/main" id="{2C53C10C-9D15-4890-B086-5CC6D5FF64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8006" y="2180880"/>
            <a:ext cx="3566328" cy="2286000"/>
          </a:xfrm>
          <a:prstGeom prst="rect">
            <a:avLst/>
          </a:prstGeom>
        </p:spPr>
      </p:pic>
      <p:pic>
        <p:nvPicPr>
          <p:cNvPr id="8" name="Picture 7">
            <a:extLst>
              <a:ext uri="{FF2B5EF4-FFF2-40B4-BE49-F238E27FC236}">
                <a16:creationId xmlns:a16="http://schemas.microsoft.com/office/drawing/2014/main" id="{A1A56558-BDD5-49EF-8F28-95BF812581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6049" y="1493963"/>
            <a:ext cx="3888432" cy="2972917"/>
          </a:xfrm>
          <a:prstGeom prst="rect">
            <a:avLst/>
          </a:prstGeom>
        </p:spPr>
      </p:pic>
      <p:pic>
        <p:nvPicPr>
          <p:cNvPr id="12" name="Picture 11">
            <a:extLst>
              <a:ext uri="{FF2B5EF4-FFF2-40B4-BE49-F238E27FC236}">
                <a16:creationId xmlns:a16="http://schemas.microsoft.com/office/drawing/2014/main" id="{136DA6FF-B2E5-40D0-AF4C-E717562925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48786" y="772920"/>
            <a:ext cx="3435846" cy="3904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TextShape 1"/>
          <p:cNvSpPr txBox="1"/>
          <p:nvPr/>
        </p:nvSpPr>
        <p:spPr>
          <a:xfrm>
            <a:off x="170895" y="4489672"/>
            <a:ext cx="3714480" cy="2368328"/>
          </a:xfrm>
          <a:prstGeom prst="rect">
            <a:avLst/>
          </a:prstGeom>
          <a:noFill/>
          <a:ln>
            <a:noFill/>
          </a:ln>
        </p:spPr>
        <p:txBody>
          <a:bodyPr lIns="90000" tIns="45000" rIns="90000" bIns="45000"/>
          <a:lstStyle/>
          <a:p>
            <a:pPr algn="just"/>
            <a:r>
              <a:rPr lang="ru-RU" sz="1600" b="1" dirty="0">
                <a:effectLst/>
                <a:latin typeface="+mj-lt"/>
                <a:ea typeface="SimSun" panose="02010600030101010101" pitchFamily="2" charset="-122"/>
                <a:cs typeface="Tahoma" panose="020B0604030504040204" pitchFamily="34" charset="0"/>
              </a:rPr>
              <a:t>Протяжність прибраних від сміття доріг становить 1344 км, інших територій міста – 1200 га. Забезпечувався нагляд за зеленими насадженнями загальною площею 125 га.</a:t>
            </a:r>
          </a:p>
          <a:p>
            <a:pPr algn="just"/>
            <a:r>
              <a:rPr lang="ru-RU" sz="1600" b="1" dirty="0">
                <a:effectLst/>
                <a:latin typeface="+mj-lt"/>
                <a:ea typeface="SimSun" panose="02010600030101010101" pitchFamily="2" charset="-122"/>
                <a:cs typeface="Tahoma" panose="020B0604030504040204" pitchFamily="34" charset="0"/>
              </a:rPr>
              <a:t> </a:t>
            </a:r>
          </a:p>
        </p:txBody>
      </p:sp>
      <p:sp>
        <p:nvSpPr>
          <p:cNvPr id="586" name="TextShape 2"/>
          <p:cNvSpPr txBox="1"/>
          <p:nvPr/>
        </p:nvSpPr>
        <p:spPr>
          <a:xfrm>
            <a:off x="8207879" y="4581128"/>
            <a:ext cx="3840120" cy="2768760"/>
          </a:xfrm>
          <a:prstGeom prst="rect">
            <a:avLst/>
          </a:prstGeom>
          <a:noFill/>
          <a:ln>
            <a:noFill/>
          </a:ln>
        </p:spPr>
        <p:txBody>
          <a:bodyPr lIns="90000" tIns="45000" rIns="90000" bIns="45000"/>
          <a:lstStyle/>
          <a:p>
            <a:pPr algn="just"/>
            <a:r>
              <a:rPr lang="ru-RU" sz="1600" b="1" dirty="0">
                <a:effectLst/>
                <a:latin typeface="+mj-lt"/>
                <a:ea typeface="SimSun" panose="02010600030101010101" pitchFamily="2" charset="-122"/>
                <a:cs typeface="Tahoma" panose="020B0604030504040204" pitchFamily="34" charset="0"/>
              </a:rPr>
              <a:t>У 2020 році придбано трактор - газонокосарку, комплекс «Дитячий ігровий майданчик», встановлено по вул.Б.Хмельницького.</a:t>
            </a:r>
          </a:p>
        </p:txBody>
      </p:sp>
      <p:sp>
        <p:nvSpPr>
          <p:cNvPr id="588" name="TextShape 3"/>
          <p:cNvSpPr txBox="1"/>
          <p:nvPr/>
        </p:nvSpPr>
        <p:spPr>
          <a:xfrm>
            <a:off x="365040" y="-56099"/>
            <a:ext cx="2375640" cy="867600"/>
          </a:xfrm>
          <a:prstGeom prst="rect">
            <a:avLst/>
          </a:prstGeom>
          <a:noFill/>
          <a:ln>
            <a:noFill/>
          </a:ln>
        </p:spPr>
        <p:txBody>
          <a:bodyPr lIns="90000" tIns="45000" rIns="90000" bIns="45000"/>
          <a:lstStyle/>
          <a:p>
            <a:pPr>
              <a:lnSpc>
                <a:spcPct val="90000"/>
              </a:lnSpc>
            </a:pPr>
            <a:r>
              <a:rPr lang="en-US" sz="2800" b="0" strike="noStrike" spc="-1" dirty="0" err="1">
                <a:solidFill>
                  <a:schemeClr val="bg1"/>
                </a:solidFill>
                <a:latin typeface="Segoe UI Semibold"/>
              </a:rPr>
              <a:t>Комунальна</a:t>
            </a:r>
            <a:r>
              <a:rPr lang="en-US" sz="2800" b="0" strike="noStrike" spc="-1" dirty="0">
                <a:solidFill>
                  <a:schemeClr val="bg1"/>
                </a:solidFill>
                <a:latin typeface="Segoe UI Semibold"/>
              </a:rPr>
              <a:t> </a:t>
            </a:r>
            <a:r>
              <a:rPr lang="en-US" sz="2800" b="0" strike="noStrike" spc="-1" dirty="0" err="1">
                <a:solidFill>
                  <a:schemeClr val="bg1"/>
                </a:solidFill>
                <a:latin typeface="Segoe UI Semibold"/>
              </a:rPr>
              <a:t>сфера</a:t>
            </a:r>
            <a:endParaRPr lang="en-US" sz="2800" b="0" strike="noStrike" spc="-1" dirty="0">
              <a:solidFill>
                <a:schemeClr val="bg1"/>
              </a:solidFill>
              <a:latin typeface="Segoe UI"/>
            </a:endParaRPr>
          </a:p>
        </p:txBody>
      </p:sp>
      <p:sp>
        <p:nvSpPr>
          <p:cNvPr id="589" name="TextShape 4"/>
          <p:cNvSpPr txBox="1"/>
          <p:nvPr/>
        </p:nvSpPr>
        <p:spPr>
          <a:xfrm>
            <a:off x="8904312" y="206640"/>
            <a:ext cx="3090528" cy="590400"/>
          </a:xfrm>
          <a:prstGeom prst="rect">
            <a:avLst/>
          </a:prstGeom>
          <a:noFill/>
          <a:ln>
            <a:noFill/>
          </a:ln>
        </p:spPr>
        <p:txBody>
          <a:bodyPr lIns="90000" tIns="45000" rIns="90000" bIns="45000"/>
          <a:lstStyle/>
          <a:p>
            <a:pPr>
              <a:lnSpc>
                <a:spcPct val="90000"/>
              </a:lnSpc>
              <a:spcBef>
                <a:spcPts val="1001"/>
              </a:spcBef>
              <a:spcAft>
                <a:spcPts val="1417"/>
              </a:spcAft>
            </a:pPr>
            <a:r>
              <a:rPr lang="en-US" sz="3600" b="1" strike="noStrike" spc="-1" dirty="0" err="1">
                <a:solidFill>
                  <a:srgbClr val="000000"/>
                </a:solidFill>
                <a:latin typeface="Segoe UI"/>
              </a:rPr>
              <a:t>Добробут</a:t>
            </a:r>
            <a:endParaRPr lang="en-US" sz="3600" b="1" strike="noStrike" spc="-1" dirty="0">
              <a:solidFill>
                <a:srgbClr val="000000"/>
              </a:solidFill>
              <a:latin typeface="Segoe UI"/>
            </a:endParaRPr>
          </a:p>
        </p:txBody>
      </p:sp>
      <p:sp>
        <p:nvSpPr>
          <p:cNvPr id="590" name="TextShape 5"/>
          <p:cNvSpPr txBox="1"/>
          <p:nvPr/>
        </p:nvSpPr>
        <p:spPr>
          <a:xfrm>
            <a:off x="11668680" y="6485040"/>
            <a:ext cx="523080" cy="364680"/>
          </a:xfrm>
          <a:prstGeom prst="rect">
            <a:avLst/>
          </a:prstGeom>
          <a:noFill/>
          <a:ln>
            <a:noFill/>
          </a:ln>
        </p:spPr>
        <p:txBody>
          <a:bodyPr lIns="90000" tIns="45000" rIns="90000" bIns="45000"/>
          <a:lstStyle/>
          <a:p>
            <a:fld id="{70AFADE5-06AD-416E-9AC7-5737B80573B1}" type="slidenum">
              <a:rPr lang="ru-RU" sz="1800" b="0" strike="noStrike" spc="-1">
                <a:solidFill>
                  <a:srgbClr val="000000"/>
                </a:solidFill>
                <a:latin typeface="Segoe UI"/>
              </a:rPr>
              <a:t>25</a:t>
            </a:fld>
            <a:endParaRPr lang="ru-RU" sz="1800" b="0" strike="noStrike" spc="-1">
              <a:latin typeface="Times New Roman"/>
            </a:endParaRPr>
          </a:p>
        </p:txBody>
      </p:sp>
      <p:sp>
        <p:nvSpPr>
          <p:cNvPr id="5" name="Прямоугольник 4"/>
          <p:cNvSpPr/>
          <p:nvPr/>
        </p:nvSpPr>
        <p:spPr>
          <a:xfrm>
            <a:off x="8265495" y="4481897"/>
            <a:ext cx="3968895" cy="3785652"/>
          </a:xfrm>
          <a:prstGeom prst="rect">
            <a:avLst/>
          </a:prstGeom>
        </p:spPr>
        <p:txBody>
          <a:bodyPr wrap="square">
            <a:spAutoFit/>
          </a:bodyPr>
          <a:lstStyle/>
          <a:p>
            <a:br>
              <a:rPr lang="uk-UA" sz="1600" dirty="0"/>
            </a:br>
            <a:endParaRPr lang="uk-UA" sz="1600" dirty="0"/>
          </a:p>
          <a:p>
            <a:br>
              <a:rPr lang="uk-UA" sz="1600" dirty="0"/>
            </a:br>
            <a:endParaRPr lang="uk-UA" sz="1600" dirty="0"/>
          </a:p>
          <a:p>
            <a:br>
              <a:rPr lang="uk-UA" sz="1600" dirty="0"/>
            </a:br>
            <a:endParaRPr lang="uk-UA" sz="1600" dirty="0">
              <a:effectLst/>
            </a:endParaRPr>
          </a:p>
        </p:txBody>
      </p:sp>
      <p:sp>
        <p:nvSpPr>
          <p:cNvPr id="22" name="TextShape 2"/>
          <p:cNvSpPr txBox="1"/>
          <p:nvPr/>
        </p:nvSpPr>
        <p:spPr>
          <a:xfrm>
            <a:off x="4159914" y="4489672"/>
            <a:ext cx="3840120" cy="2461676"/>
          </a:xfrm>
          <a:prstGeom prst="rect">
            <a:avLst/>
          </a:prstGeom>
          <a:noFill/>
          <a:ln>
            <a:noFill/>
          </a:ln>
        </p:spPr>
        <p:txBody>
          <a:bodyPr lIns="90000" tIns="45000" rIns="90000" bIns="45000"/>
          <a:lstStyle/>
          <a:p>
            <a:pPr algn="just"/>
            <a:r>
              <a:rPr lang="uk-UA" sz="1600" b="1" dirty="0">
                <a:latin typeface="+mj-lt"/>
                <a:ea typeface="SimSun" panose="02010600030101010101" pitchFamily="2" charset="-122"/>
                <a:cs typeface="Tahoma" panose="020B0604030504040204" pitchFamily="34" charset="0"/>
              </a:rPr>
              <a:t>З</a:t>
            </a:r>
            <a:r>
              <a:rPr lang="uk-UA" sz="1600" b="1" dirty="0">
                <a:effectLst/>
                <a:latin typeface="+mj-lt"/>
                <a:ea typeface="SimSun" panose="02010600030101010101" pitchFamily="2" charset="-122"/>
                <a:cs typeface="Tahoma" panose="020B0604030504040204" pitchFamily="34" charset="0"/>
              </a:rPr>
              <a:t>дійснювалося утримання мереж зовнішнього освітлення, вулично-дорожньої мережі, в тому числі ливневої кааналізації, розмітка доріг, поточний ремонт дорожніх знаків, утримання парку ім. Б. Мозолевського, висадка дерев та квітів.</a:t>
            </a:r>
            <a:endParaRPr lang="ru-RU" sz="1600" b="1" dirty="0">
              <a:effectLst/>
              <a:latin typeface="+mj-lt"/>
              <a:ea typeface="SimSun" panose="02010600030101010101" pitchFamily="2" charset="-122"/>
              <a:cs typeface="Tahoma" panose="020B0604030504040204" pitchFamily="34" charset="0"/>
            </a:endParaRPr>
          </a:p>
        </p:txBody>
      </p:sp>
      <p:pic>
        <p:nvPicPr>
          <p:cNvPr id="7" name="Picture 6">
            <a:extLst>
              <a:ext uri="{FF2B5EF4-FFF2-40B4-BE49-F238E27FC236}">
                <a16:creationId xmlns:a16="http://schemas.microsoft.com/office/drawing/2014/main" id="{C768B57B-BCD9-442B-A641-AA9B74BF7F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019" y="1520243"/>
            <a:ext cx="3968895" cy="2808312"/>
          </a:xfrm>
          <a:prstGeom prst="rect">
            <a:avLst/>
          </a:prstGeom>
        </p:spPr>
      </p:pic>
      <p:pic>
        <p:nvPicPr>
          <p:cNvPr id="9" name="Picture 8">
            <a:extLst>
              <a:ext uri="{FF2B5EF4-FFF2-40B4-BE49-F238E27FC236}">
                <a16:creationId xmlns:a16="http://schemas.microsoft.com/office/drawing/2014/main" id="{34412281-B655-4800-9860-0FBE12E6A0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7808" y="1520241"/>
            <a:ext cx="3528392" cy="2808313"/>
          </a:xfrm>
          <a:prstGeom prst="rect">
            <a:avLst/>
          </a:prstGeom>
        </p:spPr>
      </p:pic>
      <p:pic>
        <p:nvPicPr>
          <p:cNvPr id="11" name="Picture 10">
            <a:extLst>
              <a:ext uri="{FF2B5EF4-FFF2-40B4-BE49-F238E27FC236}">
                <a16:creationId xmlns:a16="http://schemas.microsoft.com/office/drawing/2014/main" id="{0FC29EDC-B51A-499C-A356-6B11D8D13A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04094" y="1520241"/>
            <a:ext cx="3826126" cy="28066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TextShape 1"/>
          <p:cNvSpPr txBox="1"/>
          <p:nvPr/>
        </p:nvSpPr>
        <p:spPr>
          <a:xfrm>
            <a:off x="122040" y="4487040"/>
            <a:ext cx="4109040" cy="2307960"/>
          </a:xfrm>
          <a:prstGeom prst="rect">
            <a:avLst/>
          </a:prstGeom>
          <a:noFill/>
          <a:ln>
            <a:noFill/>
          </a:ln>
        </p:spPr>
        <p:txBody>
          <a:bodyPr lIns="90000" tIns="45000" rIns="90000" bIns="45000"/>
          <a:lstStyle/>
          <a:p>
            <a:pPr>
              <a:lnSpc>
                <a:spcPct val="90000"/>
              </a:lnSpc>
              <a:spcBef>
                <a:spcPts val="1001"/>
              </a:spcBef>
              <a:spcAft>
                <a:spcPts val="1417"/>
              </a:spcAft>
            </a:pPr>
            <a:r>
              <a:rPr lang="en-US" sz="2000" b="1" strike="noStrike" spc="-1" dirty="0" err="1">
                <a:solidFill>
                  <a:srgbClr val="000000"/>
                </a:solidFill>
                <a:latin typeface="Segoe UI"/>
              </a:rPr>
              <a:t>Членам</a:t>
            </a:r>
            <a:r>
              <a:rPr lang="en-US" sz="2000" b="1" strike="noStrike" spc="-1" dirty="0">
                <a:solidFill>
                  <a:srgbClr val="000000"/>
                </a:solidFill>
                <a:latin typeface="Segoe UI"/>
              </a:rPr>
              <a:t> </a:t>
            </a:r>
            <a:r>
              <a:rPr lang="en-US" sz="2000" b="1" strike="noStrike" spc="-1" dirty="0" err="1">
                <a:solidFill>
                  <a:srgbClr val="000000"/>
                </a:solidFill>
                <a:latin typeface="Segoe UI"/>
              </a:rPr>
              <a:t>сімей</a:t>
            </a:r>
            <a:r>
              <a:rPr lang="en-US" sz="2000" b="1" strike="noStrike" spc="-1" dirty="0">
                <a:solidFill>
                  <a:srgbClr val="000000"/>
                </a:solidFill>
                <a:latin typeface="Segoe UI"/>
              </a:rPr>
              <a:t> </a:t>
            </a:r>
            <a:r>
              <a:rPr lang="en-US" sz="2000" b="1" strike="noStrike" spc="-1" dirty="0" err="1">
                <a:solidFill>
                  <a:srgbClr val="000000"/>
                </a:solidFill>
                <a:latin typeface="Segoe UI"/>
              </a:rPr>
              <a:t>загиблих</a:t>
            </a:r>
            <a:r>
              <a:rPr lang="en-US" sz="2000" b="1" strike="noStrike" spc="-1" dirty="0">
                <a:solidFill>
                  <a:srgbClr val="000000"/>
                </a:solidFill>
                <a:latin typeface="Segoe UI"/>
              </a:rPr>
              <a:t> </a:t>
            </a:r>
            <a:r>
              <a:rPr lang="en-US" sz="2000" b="1" strike="noStrike" spc="-1" dirty="0" err="1">
                <a:solidFill>
                  <a:srgbClr val="000000"/>
                </a:solidFill>
                <a:latin typeface="Segoe UI"/>
              </a:rPr>
              <a:t>учасників</a:t>
            </a:r>
            <a:r>
              <a:rPr lang="en-US" sz="2000" b="1" strike="noStrike" spc="-1" dirty="0">
                <a:solidFill>
                  <a:srgbClr val="000000"/>
                </a:solidFill>
                <a:latin typeface="Segoe UI"/>
              </a:rPr>
              <a:t> АТО  </a:t>
            </a:r>
            <a:r>
              <a:rPr lang="en-US" sz="2000" b="1" strike="noStrike" spc="-1" dirty="0" err="1">
                <a:solidFill>
                  <a:srgbClr val="000000"/>
                </a:solidFill>
                <a:latin typeface="Segoe UI"/>
              </a:rPr>
              <a:t>надана</a:t>
            </a:r>
            <a:r>
              <a:rPr lang="en-US" sz="2000" b="1" strike="noStrike" spc="-1" dirty="0">
                <a:solidFill>
                  <a:srgbClr val="000000"/>
                </a:solidFill>
                <a:latin typeface="Segoe UI"/>
              </a:rPr>
              <a:t> </a:t>
            </a:r>
            <a:r>
              <a:rPr lang="en-US" sz="2000" b="1" strike="noStrike" spc="-1" dirty="0" err="1">
                <a:solidFill>
                  <a:srgbClr val="000000"/>
                </a:solidFill>
                <a:latin typeface="Segoe UI"/>
              </a:rPr>
              <a:t>додаткова</a:t>
            </a:r>
            <a:r>
              <a:rPr lang="en-US" sz="2000" b="1" strike="noStrike" spc="-1" dirty="0">
                <a:solidFill>
                  <a:srgbClr val="000000"/>
                </a:solidFill>
                <a:latin typeface="Segoe UI"/>
              </a:rPr>
              <a:t> </a:t>
            </a:r>
            <a:r>
              <a:rPr lang="en-US" sz="2000" b="1" strike="noStrike" spc="-1" dirty="0" err="1">
                <a:solidFill>
                  <a:srgbClr val="000000"/>
                </a:solidFill>
                <a:latin typeface="Segoe UI"/>
              </a:rPr>
              <a:t>пільга</a:t>
            </a:r>
            <a:r>
              <a:rPr lang="en-US" sz="2000" b="1" strike="noStrike" spc="-1" dirty="0">
                <a:solidFill>
                  <a:srgbClr val="000000"/>
                </a:solidFill>
                <a:latin typeface="Segoe UI"/>
              </a:rPr>
              <a:t> — 50%  </a:t>
            </a:r>
            <a:r>
              <a:rPr lang="en-US" sz="2000" b="1" strike="noStrike" spc="-1" dirty="0" err="1">
                <a:solidFill>
                  <a:srgbClr val="000000"/>
                </a:solidFill>
                <a:latin typeface="Segoe UI"/>
              </a:rPr>
              <a:t>на</a:t>
            </a:r>
            <a:r>
              <a:rPr lang="en-US" sz="2000" b="1" strike="noStrike" spc="-1" dirty="0">
                <a:solidFill>
                  <a:srgbClr val="000000"/>
                </a:solidFill>
                <a:latin typeface="Segoe UI"/>
              </a:rPr>
              <a:t> </a:t>
            </a:r>
            <a:r>
              <a:rPr lang="en-US" sz="2000" b="1" strike="noStrike" spc="-1" dirty="0" err="1">
                <a:solidFill>
                  <a:srgbClr val="000000"/>
                </a:solidFill>
                <a:latin typeface="Segoe UI"/>
              </a:rPr>
              <a:t>оплату</a:t>
            </a:r>
            <a:r>
              <a:rPr lang="en-US" sz="2000" b="1" strike="noStrike" spc="-1" dirty="0">
                <a:solidFill>
                  <a:srgbClr val="000000"/>
                </a:solidFill>
                <a:latin typeface="Segoe UI"/>
              </a:rPr>
              <a:t> </a:t>
            </a:r>
            <a:r>
              <a:rPr lang="en-US" sz="2000" b="1" strike="noStrike" spc="-1" dirty="0" err="1">
                <a:solidFill>
                  <a:srgbClr val="000000"/>
                </a:solidFill>
                <a:latin typeface="Segoe UI"/>
              </a:rPr>
              <a:t>житлово-комунальних</a:t>
            </a:r>
            <a:r>
              <a:rPr lang="en-US" sz="2000" b="1" strike="noStrike" spc="-1" dirty="0">
                <a:solidFill>
                  <a:srgbClr val="000000"/>
                </a:solidFill>
                <a:latin typeface="Segoe UI"/>
              </a:rPr>
              <a:t> </a:t>
            </a:r>
            <a:r>
              <a:rPr lang="en-US" sz="2000" b="1" strike="noStrike" spc="-1" dirty="0" err="1">
                <a:solidFill>
                  <a:srgbClr val="000000"/>
                </a:solidFill>
                <a:latin typeface="Segoe UI"/>
              </a:rPr>
              <a:t>послуг</a:t>
            </a:r>
            <a:r>
              <a:rPr lang="en-US" sz="2000" b="1" strike="noStrike" spc="-1" dirty="0">
                <a:solidFill>
                  <a:srgbClr val="000000"/>
                </a:solidFill>
                <a:latin typeface="Segoe UI"/>
              </a:rPr>
              <a:t>. </a:t>
            </a:r>
            <a:r>
              <a:rPr lang="en-US" sz="2000" b="1" strike="noStrike" spc="-1" dirty="0" err="1">
                <a:solidFill>
                  <a:srgbClr val="000000"/>
                </a:solidFill>
                <a:latin typeface="Segoe UI"/>
              </a:rPr>
              <a:t>Щомісячно</a:t>
            </a:r>
            <a:r>
              <a:rPr lang="en-US" sz="2000" b="1" strike="noStrike" spc="-1" dirty="0">
                <a:solidFill>
                  <a:srgbClr val="000000"/>
                </a:solidFill>
                <a:latin typeface="Segoe UI"/>
              </a:rPr>
              <a:t> </a:t>
            </a:r>
            <a:r>
              <a:rPr lang="en-US" sz="2000" b="1" strike="noStrike" spc="-1" dirty="0" err="1">
                <a:solidFill>
                  <a:srgbClr val="000000"/>
                </a:solidFill>
                <a:latin typeface="Segoe UI"/>
              </a:rPr>
              <a:t>надається</a:t>
            </a:r>
            <a:r>
              <a:rPr lang="en-US" sz="2000" b="1" strike="noStrike" spc="-1" dirty="0">
                <a:solidFill>
                  <a:srgbClr val="000000"/>
                </a:solidFill>
                <a:latin typeface="Segoe UI"/>
              </a:rPr>
              <a:t> </a:t>
            </a:r>
            <a:r>
              <a:rPr lang="en-US" sz="2000" b="1" strike="noStrike" spc="-1" dirty="0" err="1">
                <a:solidFill>
                  <a:srgbClr val="000000"/>
                </a:solidFill>
                <a:latin typeface="Segoe UI"/>
              </a:rPr>
              <a:t>матеріальна</a:t>
            </a:r>
            <a:r>
              <a:rPr lang="en-US" sz="2000" b="1" strike="noStrike" spc="-1" dirty="0">
                <a:solidFill>
                  <a:srgbClr val="000000"/>
                </a:solidFill>
                <a:latin typeface="Segoe UI"/>
              </a:rPr>
              <a:t> </a:t>
            </a:r>
            <a:r>
              <a:rPr lang="en-US" sz="2000" b="1" strike="noStrike" spc="-1" dirty="0" err="1">
                <a:solidFill>
                  <a:srgbClr val="000000"/>
                </a:solidFill>
                <a:latin typeface="Segoe UI"/>
              </a:rPr>
              <a:t>допомога</a:t>
            </a:r>
            <a:r>
              <a:rPr lang="en-US" sz="2000" b="1" strike="noStrike" spc="-1" dirty="0">
                <a:solidFill>
                  <a:srgbClr val="000000"/>
                </a:solidFill>
                <a:latin typeface="Segoe UI"/>
              </a:rPr>
              <a:t> </a:t>
            </a:r>
            <a:r>
              <a:rPr lang="en-US" sz="2000" b="1" strike="noStrike" spc="-1" dirty="0" err="1">
                <a:solidFill>
                  <a:srgbClr val="000000"/>
                </a:solidFill>
                <a:latin typeface="Segoe UI"/>
              </a:rPr>
              <a:t>кожному</a:t>
            </a:r>
            <a:r>
              <a:rPr lang="en-US" sz="2000" b="1" strike="noStrike" spc="-1" dirty="0">
                <a:solidFill>
                  <a:srgbClr val="000000"/>
                </a:solidFill>
                <a:latin typeface="Segoe UI"/>
              </a:rPr>
              <a:t> </a:t>
            </a:r>
            <a:r>
              <a:rPr lang="en-US" sz="2000" b="1" strike="noStrike" spc="-1" dirty="0" err="1">
                <a:solidFill>
                  <a:srgbClr val="000000"/>
                </a:solidFill>
                <a:latin typeface="Segoe UI"/>
              </a:rPr>
              <a:t>члену</a:t>
            </a:r>
            <a:r>
              <a:rPr lang="en-US" sz="2000" b="1" strike="noStrike" spc="-1" dirty="0">
                <a:solidFill>
                  <a:srgbClr val="000000"/>
                </a:solidFill>
                <a:latin typeface="Segoe UI"/>
              </a:rPr>
              <a:t> </a:t>
            </a:r>
            <a:r>
              <a:rPr lang="en-US" sz="2000" b="1" strike="noStrike" spc="-1" dirty="0" err="1">
                <a:solidFill>
                  <a:srgbClr val="000000"/>
                </a:solidFill>
                <a:latin typeface="Segoe UI"/>
              </a:rPr>
              <a:t>сім'ї</a:t>
            </a:r>
            <a:r>
              <a:rPr lang="en-US" sz="2000" b="1" strike="noStrike" spc="-1" dirty="0">
                <a:solidFill>
                  <a:srgbClr val="000000"/>
                </a:solidFill>
                <a:latin typeface="Segoe UI"/>
              </a:rPr>
              <a:t> </a:t>
            </a:r>
            <a:r>
              <a:rPr lang="en-US" sz="2000" b="1" strike="noStrike" spc="-1" dirty="0" err="1">
                <a:solidFill>
                  <a:srgbClr val="000000"/>
                </a:solidFill>
                <a:latin typeface="Segoe UI"/>
              </a:rPr>
              <a:t>загиблого</a:t>
            </a:r>
            <a:r>
              <a:rPr lang="en-US" sz="2000" b="1" strike="noStrike" spc="-1" dirty="0">
                <a:solidFill>
                  <a:srgbClr val="000000"/>
                </a:solidFill>
                <a:latin typeface="Segoe UI"/>
              </a:rPr>
              <a:t> </a:t>
            </a:r>
            <a:r>
              <a:rPr lang="en-US" sz="2000" b="1" strike="noStrike" spc="-1" dirty="0" err="1">
                <a:solidFill>
                  <a:srgbClr val="000000"/>
                </a:solidFill>
                <a:latin typeface="Segoe UI"/>
              </a:rPr>
              <a:t>учасника</a:t>
            </a:r>
            <a:r>
              <a:rPr lang="en-US" sz="2000" b="1" strike="noStrike" spc="-1" dirty="0">
                <a:solidFill>
                  <a:srgbClr val="000000"/>
                </a:solidFill>
                <a:latin typeface="Segoe UI"/>
              </a:rPr>
              <a:t> АТО.</a:t>
            </a:r>
          </a:p>
        </p:txBody>
      </p:sp>
      <p:sp>
        <p:nvSpPr>
          <p:cNvPr id="594" name="TextShape 2"/>
          <p:cNvSpPr txBox="1"/>
          <p:nvPr/>
        </p:nvSpPr>
        <p:spPr>
          <a:xfrm>
            <a:off x="4655840" y="4533480"/>
            <a:ext cx="3096344" cy="2214720"/>
          </a:xfrm>
          <a:prstGeom prst="rect">
            <a:avLst/>
          </a:prstGeom>
          <a:noFill/>
          <a:ln>
            <a:noFill/>
          </a:ln>
        </p:spPr>
        <p:txBody>
          <a:bodyPr lIns="90000" tIns="45000" rIns="90000" bIns="45000"/>
          <a:lstStyle/>
          <a:p>
            <a:pPr>
              <a:lnSpc>
                <a:spcPct val="90000"/>
              </a:lnSpc>
              <a:spcBef>
                <a:spcPts val="1001"/>
              </a:spcBef>
              <a:spcAft>
                <a:spcPts val="1417"/>
              </a:spcAft>
            </a:pPr>
            <a:r>
              <a:rPr lang="en-US" b="1" strike="noStrike" spc="-1" dirty="0" err="1">
                <a:solidFill>
                  <a:srgbClr val="000000"/>
                </a:solidFill>
                <a:latin typeface="Segoe UI"/>
              </a:rPr>
              <a:t>Для</a:t>
            </a:r>
            <a:r>
              <a:rPr lang="en-US" b="1" strike="noStrike" spc="-1" dirty="0">
                <a:solidFill>
                  <a:srgbClr val="000000"/>
                </a:solidFill>
                <a:latin typeface="Segoe UI"/>
              </a:rPr>
              <a:t> </a:t>
            </a:r>
            <a:r>
              <a:rPr lang="en-US" b="1" strike="noStrike" spc="-1" dirty="0" err="1">
                <a:solidFill>
                  <a:srgbClr val="000000"/>
                </a:solidFill>
                <a:latin typeface="Segoe UI"/>
              </a:rPr>
              <a:t>учасників</a:t>
            </a:r>
            <a:r>
              <a:rPr lang="en-US" b="1" strike="noStrike" spc="-1" dirty="0">
                <a:solidFill>
                  <a:srgbClr val="000000"/>
                </a:solidFill>
                <a:latin typeface="Segoe UI"/>
              </a:rPr>
              <a:t> </a:t>
            </a:r>
            <a:r>
              <a:rPr lang="en-US" b="1" strike="noStrike" spc="-1" dirty="0" err="1">
                <a:solidFill>
                  <a:srgbClr val="000000"/>
                </a:solidFill>
                <a:latin typeface="Segoe UI"/>
              </a:rPr>
              <a:t>бойових</a:t>
            </a:r>
            <a:r>
              <a:rPr lang="en-US" b="1" strike="noStrike" spc="-1" dirty="0">
                <a:solidFill>
                  <a:srgbClr val="000000"/>
                </a:solidFill>
                <a:latin typeface="Segoe UI"/>
              </a:rPr>
              <a:t> </a:t>
            </a:r>
            <a:r>
              <a:rPr lang="en-US" b="1" strike="noStrike" spc="-1" dirty="0" err="1">
                <a:solidFill>
                  <a:srgbClr val="000000"/>
                </a:solidFill>
                <a:latin typeface="Segoe UI"/>
              </a:rPr>
              <a:t>дій</a:t>
            </a:r>
            <a:r>
              <a:rPr lang="en-US" b="1" strike="noStrike" spc="-1" dirty="0">
                <a:solidFill>
                  <a:srgbClr val="000000"/>
                </a:solidFill>
                <a:latin typeface="Segoe UI"/>
              </a:rPr>
              <a:t> з </a:t>
            </a:r>
            <a:r>
              <a:rPr lang="en-US" b="1" strike="noStrike" spc="-1" dirty="0" err="1">
                <a:solidFill>
                  <a:srgbClr val="000000"/>
                </a:solidFill>
                <a:latin typeface="Segoe UI"/>
              </a:rPr>
              <a:t>числа</a:t>
            </a:r>
            <a:r>
              <a:rPr lang="en-US" b="1" strike="noStrike" spc="-1" dirty="0">
                <a:solidFill>
                  <a:srgbClr val="000000"/>
                </a:solidFill>
                <a:latin typeface="Segoe UI"/>
              </a:rPr>
              <a:t> </a:t>
            </a:r>
            <a:r>
              <a:rPr lang="en-US" b="1" strike="noStrike" spc="-1" dirty="0" err="1">
                <a:solidFill>
                  <a:srgbClr val="000000"/>
                </a:solidFill>
                <a:latin typeface="Segoe UI"/>
              </a:rPr>
              <a:t>учасників</a:t>
            </a:r>
            <a:r>
              <a:rPr lang="en-US" b="1" strike="noStrike" spc="-1" dirty="0">
                <a:solidFill>
                  <a:srgbClr val="000000"/>
                </a:solidFill>
                <a:latin typeface="Segoe UI"/>
              </a:rPr>
              <a:t> </a:t>
            </a:r>
            <a:r>
              <a:rPr lang="en-US" b="1" strike="noStrike" spc="-1" dirty="0" err="1">
                <a:solidFill>
                  <a:srgbClr val="000000"/>
                </a:solidFill>
                <a:latin typeface="Segoe UI"/>
              </a:rPr>
              <a:t>антитерористичної</a:t>
            </a:r>
            <a:r>
              <a:rPr lang="en-US" b="1" strike="noStrike" spc="-1" dirty="0">
                <a:solidFill>
                  <a:srgbClr val="000000"/>
                </a:solidFill>
                <a:latin typeface="Segoe UI"/>
              </a:rPr>
              <a:t> </a:t>
            </a:r>
            <a:r>
              <a:rPr lang="en-US" b="1" strike="noStrike" spc="-1" dirty="0" err="1">
                <a:solidFill>
                  <a:srgbClr val="000000"/>
                </a:solidFill>
                <a:latin typeface="Segoe UI"/>
              </a:rPr>
              <a:t>операції</a:t>
            </a:r>
            <a:r>
              <a:rPr lang="en-US" b="1" strike="noStrike" spc="-1" dirty="0">
                <a:solidFill>
                  <a:srgbClr val="000000"/>
                </a:solidFill>
                <a:latin typeface="Segoe UI"/>
              </a:rPr>
              <a:t> </a:t>
            </a:r>
            <a:r>
              <a:rPr lang="en-US" b="1" strike="noStrike" spc="-1" dirty="0" err="1">
                <a:solidFill>
                  <a:srgbClr val="000000"/>
                </a:solidFill>
                <a:latin typeface="Segoe UI"/>
              </a:rPr>
              <a:t>запроваджено</a:t>
            </a:r>
            <a:r>
              <a:rPr lang="en-US" b="1" strike="noStrike" spc="-1" dirty="0">
                <a:solidFill>
                  <a:srgbClr val="000000"/>
                </a:solidFill>
                <a:latin typeface="Segoe UI"/>
              </a:rPr>
              <a:t> </a:t>
            </a:r>
            <a:r>
              <a:rPr lang="en-US" b="1" strike="noStrike" spc="-1" dirty="0" err="1">
                <a:solidFill>
                  <a:srgbClr val="000000"/>
                </a:solidFill>
                <a:latin typeface="Segoe UI"/>
              </a:rPr>
              <a:t>виплату</a:t>
            </a:r>
            <a:r>
              <a:rPr lang="en-US" b="1" strike="noStrike" spc="-1" dirty="0">
                <a:solidFill>
                  <a:srgbClr val="000000"/>
                </a:solidFill>
                <a:latin typeface="Segoe UI"/>
              </a:rPr>
              <a:t> </a:t>
            </a:r>
            <a:r>
              <a:rPr lang="en-US" b="1" strike="noStrike" spc="-1" dirty="0" err="1">
                <a:solidFill>
                  <a:srgbClr val="000000"/>
                </a:solidFill>
                <a:latin typeface="Segoe UI"/>
              </a:rPr>
              <a:t>одноразової</a:t>
            </a:r>
            <a:r>
              <a:rPr lang="en-US" b="1" strike="noStrike" spc="-1" dirty="0">
                <a:solidFill>
                  <a:srgbClr val="000000"/>
                </a:solidFill>
                <a:latin typeface="Segoe UI"/>
              </a:rPr>
              <a:t> </a:t>
            </a:r>
            <a:r>
              <a:rPr lang="en-US" b="1" strike="noStrike" spc="-1" dirty="0" err="1">
                <a:solidFill>
                  <a:srgbClr val="000000"/>
                </a:solidFill>
                <a:latin typeface="Segoe UI"/>
              </a:rPr>
              <a:t>адресної</a:t>
            </a:r>
            <a:r>
              <a:rPr lang="en-US" b="1" strike="noStrike" spc="-1" dirty="0">
                <a:solidFill>
                  <a:srgbClr val="000000"/>
                </a:solidFill>
                <a:latin typeface="Segoe UI"/>
              </a:rPr>
              <a:t> </a:t>
            </a:r>
            <a:r>
              <a:rPr lang="en-US" b="1" strike="noStrike" spc="-1" dirty="0" err="1">
                <a:solidFill>
                  <a:srgbClr val="000000"/>
                </a:solidFill>
                <a:latin typeface="Segoe UI"/>
              </a:rPr>
              <a:t>грошової</a:t>
            </a:r>
            <a:r>
              <a:rPr lang="en-US" b="1" strike="noStrike" spc="-1" dirty="0">
                <a:solidFill>
                  <a:srgbClr val="000000"/>
                </a:solidFill>
                <a:latin typeface="Segoe UI"/>
              </a:rPr>
              <a:t> </a:t>
            </a:r>
            <a:r>
              <a:rPr lang="en-US" b="1" strike="noStrike" spc="-1" dirty="0" err="1">
                <a:solidFill>
                  <a:srgbClr val="000000"/>
                </a:solidFill>
                <a:latin typeface="Segoe UI"/>
              </a:rPr>
              <a:t>допомоги</a:t>
            </a:r>
            <a:r>
              <a:rPr lang="en-US" b="1" strike="noStrike" spc="-1" dirty="0">
                <a:solidFill>
                  <a:srgbClr val="000000"/>
                </a:solidFill>
                <a:latin typeface="Segoe UI"/>
              </a:rPr>
              <a:t> з  </a:t>
            </a:r>
            <a:r>
              <a:rPr lang="en-US" b="1" strike="noStrike" spc="-1" dirty="0" err="1">
                <a:solidFill>
                  <a:srgbClr val="000000"/>
                </a:solidFill>
                <a:latin typeface="Segoe UI"/>
              </a:rPr>
              <a:t>міського</a:t>
            </a:r>
            <a:r>
              <a:rPr lang="en-US" b="1" strike="noStrike" spc="-1" dirty="0">
                <a:solidFill>
                  <a:srgbClr val="000000"/>
                </a:solidFill>
                <a:latin typeface="Segoe UI"/>
              </a:rPr>
              <a:t> </a:t>
            </a:r>
            <a:r>
              <a:rPr lang="en-US" b="1" strike="noStrike" spc="-1" dirty="0" err="1">
                <a:solidFill>
                  <a:srgbClr val="000000"/>
                </a:solidFill>
                <a:latin typeface="Segoe UI"/>
              </a:rPr>
              <a:t>бюджету</a:t>
            </a:r>
            <a:r>
              <a:rPr lang="en-US" b="1" strike="noStrike" spc="-1" dirty="0">
                <a:solidFill>
                  <a:srgbClr val="000000"/>
                </a:solidFill>
                <a:latin typeface="Segoe UI"/>
              </a:rPr>
              <a:t>.</a:t>
            </a:r>
          </a:p>
          <a:p>
            <a:pPr>
              <a:lnSpc>
                <a:spcPct val="90000"/>
              </a:lnSpc>
              <a:spcBef>
                <a:spcPts val="1001"/>
              </a:spcBef>
              <a:spcAft>
                <a:spcPts val="1417"/>
              </a:spcAft>
            </a:pPr>
            <a:endParaRPr lang="en-US" sz="2000" b="1" strike="noStrike" spc="-1" dirty="0">
              <a:solidFill>
                <a:srgbClr val="000000"/>
              </a:solidFill>
              <a:latin typeface="Segoe UI"/>
            </a:endParaRPr>
          </a:p>
        </p:txBody>
      </p:sp>
      <p:sp>
        <p:nvSpPr>
          <p:cNvPr id="595" name="TextShape 3"/>
          <p:cNvSpPr txBox="1"/>
          <p:nvPr/>
        </p:nvSpPr>
        <p:spPr>
          <a:xfrm>
            <a:off x="8400256" y="4533480"/>
            <a:ext cx="3096344" cy="1937520"/>
          </a:xfrm>
          <a:prstGeom prst="rect">
            <a:avLst/>
          </a:prstGeom>
          <a:noFill/>
          <a:ln>
            <a:noFill/>
          </a:ln>
        </p:spPr>
        <p:txBody>
          <a:bodyPr lIns="90000" tIns="45000" rIns="90000" bIns="45000"/>
          <a:lstStyle/>
          <a:p>
            <a:pPr>
              <a:lnSpc>
                <a:spcPct val="90000"/>
              </a:lnSpc>
              <a:spcBef>
                <a:spcPts val="1001"/>
              </a:spcBef>
              <a:spcAft>
                <a:spcPts val="1417"/>
              </a:spcAft>
            </a:pPr>
            <a:r>
              <a:rPr lang="uk-UA" sz="2000" b="1" spc="-1" dirty="0">
                <a:solidFill>
                  <a:srgbClr val="000000"/>
                </a:solidFill>
                <a:latin typeface="Segoe UI"/>
              </a:rPr>
              <a:t>Увага</a:t>
            </a:r>
            <a:r>
              <a:rPr lang="en-US" sz="2000" b="1" strike="noStrike" spc="-1" dirty="0">
                <a:solidFill>
                  <a:srgbClr val="000000"/>
                </a:solidFill>
                <a:latin typeface="Segoe UI"/>
              </a:rPr>
              <a:t> </a:t>
            </a:r>
            <a:r>
              <a:rPr lang="en-US" sz="2000" b="1" strike="noStrike" spc="-1" dirty="0" err="1">
                <a:solidFill>
                  <a:srgbClr val="000000"/>
                </a:solidFill>
                <a:latin typeface="Segoe UI"/>
              </a:rPr>
              <a:t>психологічн</a:t>
            </a:r>
            <a:r>
              <a:rPr lang="uk-UA" sz="2000" b="1" strike="noStrike" spc="-1" dirty="0" err="1">
                <a:solidFill>
                  <a:srgbClr val="000000"/>
                </a:solidFill>
                <a:latin typeface="Segoe UI"/>
              </a:rPr>
              <a:t>ій</a:t>
            </a:r>
            <a:r>
              <a:rPr lang="en-US" sz="2000" b="1" strike="noStrike" spc="-1" dirty="0">
                <a:solidFill>
                  <a:srgbClr val="000000"/>
                </a:solidFill>
                <a:latin typeface="Segoe UI"/>
              </a:rPr>
              <a:t> </a:t>
            </a:r>
            <a:r>
              <a:rPr lang="en-US" sz="2000" b="1" strike="noStrike" spc="-1" dirty="0" err="1">
                <a:solidFill>
                  <a:srgbClr val="000000"/>
                </a:solidFill>
                <a:latin typeface="Segoe UI"/>
              </a:rPr>
              <a:t>реабілітації</a:t>
            </a:r>
            <a:r>
              <a:rPr lang="en-US" sz="2000" b="1" strike="noStrike" spc="-1" dirty="0">
                <a:solidFill>
                  <a:srgbClr val="000000"/>
                </a:solidFill>
                <a:latin typeface="Segoe UI"/>
              </a:rPr>
              <a:t>, </a:t>
            </a:r>
            <a:r>
              <a:rPr lang="en-US" sz="2000" b="1" strike="noStrike" spc="-1" dirty="0" err="1">
                <a:solidFill>
                  <a:srgbClr val="000000"/>
                </a:solidFill>
                <a:latin typeface="Segoe UI"/>
              </a:rPr>
              <a:t>соціальн</a:t>
            </a:r>
            <a:r>
              <a:rPr lang="uk-UA" sz="2000" b="1" strike="noStrike" spc="-1" dirty="0" err="1">
                <a:solidFill>
                  <a:srgbClr val="000000"/>
                </a:solidFill>
                <a:latin typeface="Segoe UI"/>
              </a:rPr>
              <a:t>ій</a:t>
            </a:r>
            <a:r>
              <a:rPr lang="en-US" sz="2000" b="1" strike="noStrike" spc="-1" dirty="0">
                <a:solidFill>
                  <a:srgbClr val="000000"/>
                </a:solidFill>
                <a:latin typeface="Segoe UI"/>
              </a:rPr>
              <a:t> </a:t>
            </a:r>
            <a:r>
              <a:rPr lang="en-US" sz="2000" b="1" strike="noStrike" spc="-1" dirty="0" err="1">
                <a:solidFill>
                  <a:srgbClr val="000000"/>
                </a:solidFill>
                <a:latin typeface="Segoe UI"/>
              </a:rPr>
              <a:t>та</a:t>
            </a:r>
            <a:r>
              <a:rPr lang="en-US" sz="2000" b="1" strike="noStrike" spc="-1" dirty="0">
                <a:solidFill>
                  <a:srgbClr val="000000"/>
                </a:solidFill>
                <a:latin typeface="Segoe UI"/>
              </a:rPr>
              <a:t> </a:t>
            </a:r>
            <a:r>
              <a:rPr lang="en-US" sz="2000" b="1" strike="noStrike" spc="-1" dirty="0" err="1">
                <a:solidFill>
                  <a:srgbClr val="000000"/>
                </a:solidFill>
                <a:latin typeface="Segoe UI"/>
              </a:rPr>
              <a:t>професійн</a:t>
            </a:r>
            <a:r>
              <a:rPr lang="uk-UA" sz="2000" b="1" strike="noStrike" spc="-1" dirty="0" err="1">
                <a:solidFill>
                  <a:srgbClr val="000000"/>
                </a:solidFill>
                <a:latin typeface="Segoe UI"/>
              </a:rPr>
              <a:t>ій</a:t>
            </a:r>
            <a:r>
              <a:rPr lang="uk-UA" sz="2000" b="1" strike="noStrike" spc="-1" dirty="0">
                <a:solidFill>
                  <a:srgbClr val="000000"/>
                </a:solidFill>
                <a:latin typeface="Segoe UI"/>
              </a:rPr>
              <a:t> </a:t>
            </a:r>
            <a:r>
              <a:rPr lang="en-US" sz="2000" b="1" strike="noStrike" spc="-1" dirty="0" err="1">
                <a:solidFill>
                  <a:srgbClr val="000000"/>
                </a:solidFill>
                <a:latin typeface="Segoe UI"/>
              </a:rPr>
              <a:t>адаптації</a:t>
            </a:r>
            <a:r>
              <a:rPr lang="en-US" sz="2000" b="1" strike="noStrike" spc="-1" dirty="0">
                <a:solidFill>
                  <a:srgbClr val="000000"/>
                </a:solidFill>
                <a:latin typeface="Segoe UI"/>
              </a:rPr>
              <a:t>  </a:t>
            </a:r>
            <a:r>
              <a:rPr lang="en-US" sz="2000" b="1" strike="noStrike" spc="-1" dirty="0" err="1">
                <a:solidFill>
                  <a:srgbClr val="000000"/>
                </a:solidFill>
                <a:latin typeface="Segoe UI"/>
              </a:rPr>
              <a:t>учасників</a:t>
            </a:r>
            <a:r>
              <a:rPr lang="en-US" sz="2000" b="1" strike="noStrike" spc="-1" dirty="0">
                <a:solidFill>
                  <a:srgbClr val="000000"/>
                </a:solidFill>
                <a:latin typeface="Segoe UI"/>
              </a:rPr>
              <a:t> АТО.</a:t>
            </a:r>
          </a:p>
          <a:p>
            <a:pPr>
              <a:lnSpc>
                <a:spcPct val="90000"/>
              </a:lnSpc>
              <a:spcBef>
                <a:spcPts val="1001"/>
              </a:spcBef>
              <a:spcAft>
                <a:spcPts val="1417"/>
              </a:spcAft>
            </a:pPr>
            <a:endParaRPr lang="en-US" sz="2000" b="1" strike="noStrike" spc="-1" dirty="0">
              <a:solidFill>
                <a:srgbClr val="000000"/>
              </a:solidFill>
              <a:latin typeface="Segoe UI"/>
            </a:endParaRPr>
          </a:p>
        </p:txBody>
      </p:sp>
      <p:sp>
        <p:nvSpPr>
          <p:cNvPr id="596" name="TextShape 4"/>
          <p:cNvSpPr txBox="1"/>
          <p:nvPr/>
        </p:nvSpPr>
        <p:spPr>
          <a:xfrm>
            <a:off x="332820" y="188640"/>
            <a:ext cx="2375640" cy="535320"/>
          </a:xfrm>
          <a:prstGeom prst="rect">
            <a:avLst/>
          </a:prstGeom>
          <a:noFill/>
          <a:ln>
            <a:noFill/>
          </a:ln>
        </p:spPr>
        <p:txBody>
          <a:bodyPr lIns="90000" tIns="45000" rIns="90000" bIns="45000"/>
          <a:lstStyle/>
          <a:p>
            <a:pPr>
              <a:lnSpc>
                <a:spcPct val="90000"/>
              </a:lnSpc>
            </a:pPr>
            <a:r>
              <a:rPr lang="en-US" sz="3600" b="0" strike="noStrike" spc="-1" dirty="0" err="1">
                <a:solidFill>
                  <a:schemeClr val="bg1"/>
                </a:solidFill>
                <a:latin typeface="Segoe UI Semibold"/>
              </a:rPr>
              <a:t>соцзахист</a:t>
            </a:r>
            <a:endParaRPr lang="en-US" sz="3600" b="0" strike="noStrike" spc="-1" dirty="0">
              <a:solidFill>
                <a:schemeClr val="bg1"/>
              </a:solidFill>
              <a:latin typeface="Segoe UI"/>
            </a:endParaRPr>
          </a:p>
        </p:txBody>
      </p:sp>
      <p:sp>
        <p:nvSpPr>
          <p:cNvPr id="597" name="TextShape 5"/>
          <p:cNvSpPr txBox="1"/>
          <p:nvPr/>
        </p:nvSpPr>
        <p:spPr>
          <a:xfrm>
            <a:off x="2878920" y="339480"/>
            <a:ext cx="9190800" cy="867600"/>
          </a:xfrm>
          <a:prstGeom prst="rect">
            <a:avLst/>
          </a:prstGeom>
          <a:noFill/>
          <a:ln>
            <a:noFill/>
          </a:ln>
        </p:spPr>
        <p:txBody>
          <a:bodyPr lIns="90000" tIns="45000" rIns="90000" bIns="45000"/>
          <a:lstStyle/>
          <a:p>
            <a:pPr>
              <a:lnSpc>
                <a:spcPct val="90000"/>
              </a:lnSpc>
              <a:spcBef>
                <a:spcPts val="1001"/>
              </a:spcBef>
              <a:spcAft>
                <a:spcPts val="1417"/>
              </a:spcAft>
            </a:pPr>
            <a:r>
              <a:rPr lang="en-US" sz="2800" b="1" strike="noStrike" spc="-1" dirty="0">
                <a:solidFill>
                  <a:srgbClr val="000000"/>
                </a:solidFill>
                <a:latin typeface="Segoe UI"/>
              </a:rPr>
              <a:t>У </a:t>
            </a:r>
            <a:r>
              <a:rPr lang="en-US" sz="2800" b="1" strike="noStrike" spc="-1" dirty="0" err="1">
                <a:solidFill>
                  <a:srgbClr val="000000"/>
                </a:solidFill>
                <a:latin typeface="Segoe UI"/>
              </a:rPr>
              <a:t>місті</a:t>
            </a:r>
            <a:r>
              <a:rPr lang="en-US" sz="2800" b="1" strike="noStrike" spc="-1" dirty="0">
                <a:solidFill>
                  <a:srgbClr val="000000"/>
                </a:solidFill>
                <a:latin typeface="Segoe UI"/>
              </a:rPr>
              <a:t> </a:t>
            </a:r>
            <a:r>
              <a:rPr lang="en-US" sz="2800" b="1" strike="noStrike" spc="-1" dirty="0" err="1">
                <a:solidFill>
                  <a:srgbClr val="000000"/>
                </a:solidFill>
                <a:latin typeface="Segoe UI"/>
              </a:rPr>
              <a:t>обліковується</a:t>
            </a:r>
            <a:r>
              <a:rPr lang="en-US" sz="2800" b="1" strike="noStrike" spc="-1" dirty="0">
                <a:solidFill>
                  <a:srgbClr val="000000"/>
                </a:solidFill>
                <a:latin typeface="Segoe UI"/>
              </a:rPr>
              <a:t> </a:t>
            </a:r>
            <a:r>
              <a:rPr lang="uk-UA" sz="2800" b="1" spc="-1" dirty="0">
                <a:solidFill>
                  <a:srgbClr val="000000"/>
                </a:solidFill>
                <a:latin typeface="Segoe UI"/>
              </a:rPr>
              <a:t>287</a:t>
            </a:r>
            <a:r>
              <a:rPr lang="en-US" sz="2800" b="1" strike="noStrike" spc="-1" dirty="0">
                <a:solidFill>
                  <a:srgbClr val="000000"/>
                </a:solidFill>
                <a:latin typeface="Segoe UI"/>
              </a:rPr>
              <a:t> </a:t>
            </a:r>
            <a:r>
              <a:rPr lang="en-US" sz="2800" b="1" strike="noStrike" spc="-1" dirty="0" err="1">
                <a:solidFill>
                  <a:srgbClr val="000000"/>
                </a:solidFill>
                <a:latin typeface="Segoe UI"/>
              </a:rPr>
              <a:t>учасник</a:t>
            </a:r>
            <a:r>
              <a:rPr lang="uk-UA" sz="2800" b="1" strike="noStrike" spc="-1" dirty="0" err="1">
                <a:solidFill>
                  <a:srgbClr val="000000"/>
                </a:solidFill>
                <a:latin typeface="Segoe UI"/>
              </a:rPr>
              <a:t>ів</a:t>
            </a:r>
            <a:r>
              <a:rPr lang="en-US" sz="2800" b="1" strike="noStrike" spc="-1" dirty="0">
                <a:solidFill>
                  <a:srgbClr val="000000"/>
                </a:solidFill>
                <a:latin typeface="Segoe UI"/>
              </a:rPr>
              <a:t> АТО </a:t>
            </a:r>
          </a:p>
        </p:txBody>
      </p:sp>
      <p:sp>
        <p:nvSpPr>
          <p:cNvPr id="598" name="TextShape 6"/>
          <p:cNvSpPr txBox="1"/>
          <p:nvPr/>
        </p:nvSpPr>
        <p:spPr>
          <a:xfrm>
            <a:off x="11668680" y="6485040"/>
            <a:ext cx="523080" cy="364680"/>
          </a:xfrm>
          <a:prstGeom prst="rect">
            <a:avLst/>
          </a:prstGeom>
          <a:noFill/>
          <a:ln>
            <a:noFill/>
          </a:ln>
        </p:spPr>
        <p:txBody>
          <a:bodyPr lIns="90000" tIns="45000" rIns="90000" bIns="45000"/>
          <a:lstStyle/>
          <a:p>
            <a:fld id="{AA8AC46E-CB94-4531-9E8D-344EF02F30D4}" type="slidenum">
              <a:rPr lang="ru-RU" sz="1800" b="0" strike="noStrike" spc="-1">
                <a:solidFill>
                  <a:srgbClr val="000000"/>
                </a:solidFill>
                <a:latin typeface="Segoe UI"/>
              </a:rPr>
              <a:t>26</a:t>
            </a:fld>
            <a:endParaRPr lang="ru-RU" sz="1800" b="0" strike="noStrike" spc="-1">
              <a:latin typeface="Times New Roman"/>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27848" y="1207080"/>
            <a:ext cx="2924502" cy="321414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09320" y="1551912"/>
            <a:ext cx="3852024" cy="286931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2820" y="1551912"/>
            <a:ext cx="4039026" cy="28728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Shape 1"/>
          <p:cNvSpPr txBox="1"/>
          <p:nvPr/>
        </p:nvSpPr>
        <p:spPr>
          <a:xfrm>
            <a:off x="165960" y="4437112"/>
            <a:ext cx="3714480" cy="2230268"/>
          </a:xfrm>
          <a:prstGeom prst="rect">
            <a:avLst/>
          </a:prstGeom>
          <a:noFill/>
          <a:ln>
            <a:noFill/>
          </a:ln>
        </p:spPr>
        <p:txBody>
          <a:bodyPr lIns="90000" tIns="45000" rIns="90000" bIns="45000"/>
          <a:lstStyle/>
          <a:p>
            <a:pPr algn="just"/>
            <a:r>
              <a:rPr lang="ru-RU" sz="1800" b="1" dirty="0">
                <a:solidFill>
                  <a:srgbClr val="000000"/>
                </a:solidFill>
                <a:effectLst/>
                <a:latin typeface="+mj-lt"/>
                <a:ea typeface="Times New Roman" panose="02020603050405020304" pitchFamily="18" charset="0"/>
                <a:cs typeface="Tahoma" panose="020B0604030504040204" pitchFamily="34" charset="0"/>
              </a:rPr>
              <a:t>Протягом опалювального періоду 2019/20 р. </a:t>
            </a:r>
            <a:r>
              <a:rPr lang="uk-UA" sz="1800" b="1" dirty="0">
                <a:solidFill>
                  <a:srgbClr val="000000"/>
                </a:solidFill>
                <a:effectLst/>
                <a:latin typeface="+mj-lt"/>
                <a:ea typeface="Times New Roman" panose="02020603050405020304" pitchFamily="18" charset="0"/>
                <a:cs typeface="Tahoma" panose="020B0604030504040204" pitchFamily="34" charset="0"/>
              </a:rPr>
              <a:t>ж</a:t>
            </a:r>
            <a:r>
              <a:rPr lang="ru-RU" sz="1800" b="1" dirty="0">
                <a:solidFill>
                  <a:srgbClr val="000000"/>
                </a:solidFill>
                <a:effectLst/>
                <a:latin typeface="+mj-lt"/>
                <a:ea typeface="Times New Roman" panose="02020603050405020304" pitchFamily="18" charset="0"/>
                <a:cs typeface="Tahoma" panose="020B0604030504040204" pitchFamily="34" charset="0"/>
              </a:rPr>
              <a:t>итловою субсидією скористалися понад 5 тис. домогосподарств,  близько 1,5 тис. користувалися пільгами, понад 2,8 тис. отримували державні допомоги.</a:t>
            </a:r>
            <a:endParaRPr lang="ru-RU" sz="1800" b="1" dirty="0">
              <a:effectLst/>
              <a:latin typeface="+mj-lt"/>
              <a:ea typeface="SimSun" panose="02010600030101010101" pitchFamily="2" charset="-122"/>
              <a:cs typeface="Tahoma" panose="020B0604030504040204" pitchFamily="34" charset="0"/>
            </a:endParaRPr>
          </a:p>
        </p:txBody>
      </p:sp>
      <p:sp>
        <p:nvSpPr>
          <p:cNvPr id="602" name="TextShape 2"/>
          <p:cNvSpPr txBox="1"/>
          <p:nvPr/>
        </p:nvSpPr>
        <p:spPr>
          <a:xfrm>
            <a:off x="4188408" y="4330064"/>
            <a:ext cx="3723627" cy="1956984"/>
          </a:xfrm>
          <a:prstGeom prst="rect">
            <a:avLst/>
          </a:prstGeom>
          <a:noFill/>
          <a:ln>
            <a:noFill/>
          </a:ln>
        </p:spPr>
        <p:txBody>
          <a:bodyPr lIns="90000" tIns="45000" rIns="90000" bIns="45000"/>
          <a:lstStyle/>
          <a:p>
            <a:pPr algn="just"/>
            <a:r>
              <a:rPr lang="ru-RU" b="1" dirty="0">
                <a:solidFill>
                  <a:srgbClr val="000000"/>
                </a:solidFill>
                <a:latin typeface="+mj-lt"/>
                <a:ea typeface="Times New Roman" panose="02020603050405020304" pitchFamily="18" charset="0"/>
                <a:cs typeface="Tahoma" panose="020B0604030504040204" pitchFamily="34" charset="0"/>
              </a:rPr>
              <a:t>Д</a:t>
            </a:r>
            <a:r>
              <a:rPr lang="ru-RU" sz="1800" b="1" dirty="0">
                <a:solidFill>
                  <a:srgbClr val="000000"/>
                </a:solidFill>
                <a:effectLst/>
                <a:latin typeface="+mj-lt"/>
                <a:ea typeface="Times New Roman" panose="02020603050405020304" pitchFamily="18" charset="0"/>
                <a:cs typeface="Tahoma" panose="020B0604030504040204" pitchFamily="34" charset="0"/>
              </a:rPr>
              <a:t>іє  Комплексна програма  соціального захисту населення територіальної громади м. Покров. На 2020 рік програмою було передбачено   понад 3 млн. грн  з міського бюджету на додатковий соціальний захист мешканців міста. </a:t>
            </a:r>
            <a:endParaRPr lang="ru-RU" sz="1800" b="1" dirty="0">
              <a:effectLst/>
              <a:latin typeface="+mj-lt"/>
              <a:ea typeface="SimSun" panose="02010600030101010101" pitchFamily="2" charset="-122"/>
              <a:cs typeface="Tahoma" panose="020B0604030504040204" pitchFamily="34" charset="0"/>
            </a:endParaRPr>
          </a:p>
        </p:txBody>
      </p:sp>
      <p:sp>
        <p:nvSpPr>
          <p:cNvPr id="603" name="TextShape 3"/>
          <p:cNvSpPr txBox="1"/>
          <p:nvPr/>
        </p:nvSpPr>
        <p:spPr>
          <a:xfrm>
            <a:off x="8125625" y="4323745"/>
            <a:ext cx="3772800" cy="2264704"/>
          </a:xfrm>
          <a:prstGeom prst="rect">
            <a:avLst/>
          </a:prstGeom>
          <a:noFill/>
          <a:ln>
            <a:noFill/>
          </a:ln>
        </p:spPr>
        <p:txBody>
          <a:bodyPr lIns="90000" tIns="45000" rIns="90000" bIns="45000"/>
          <a:lstStyle/>
          <a:p>
            <a:pPr algn="just"/>
            <a:r>
              <a:rPr lang="uk-UA" sz="1800" b="1" dirty="0">
                <a:effectLst/>
                <a:latin typeface="+mj-lt"/>
                <a:ea typeface="Times New Roman" panose="02020603050405020304" pitchFamily="18" charset="0"/>
                <a:cs typeface="Tahoma" panose="020B0604030504040204" pitchFamily="34" charset="0"/>
              </a:rPr>
              <a:t>Здійснювалися виплати компенсацій фізичним особам, котрі надають соціальні послуги громадянам похилого віку, особам з інвалідністю, дітям з інвалідністю, хворим, які потребують сторонньої допомоги.</a:t>
            </a:r>
            <a:endParaRPr lang="ru-RU" sz="1800" b="1" dirty="0">
              <a:effectLst/>
              <a:latin typeface="+mj-lt"/>
              <a:ea typeface="SimSun" panose="02010600030101010101" pitchFamily="2" charset="-122"/>
              <a:cs typeface="Tahoma" panose="020B0604030504040204" pitchFamily="34" charset="0"/>
            </a:endParaRPr>
          </a:p>
        </p:txBody>
      </p:sp>
      <p:sp>
        <p:nvSpPr>
          <p:cNvPr id="604" name="TextShape 4"/>
          <p:cNvSpPr txBox="1"/>
          <p:nvPr/>
        </p:nvSpPr>
        <p:spPr>
          <a:xfrm>
            <a:off x="479376" y="44624"/>
            <a:ext cx="2375640" cy="978480"/>
          </a:xfrm>
          <a:prstGeom prst="rect">
            <a:avLst/>
          </a:prstGeom>
          <a:noFill/>
          <a:ln>
            <a:noFill/>
          </a:ln>
        </p:spPr>
        <p:txBody>
          <a:bodyPr lIns="90000" tIns="45000" rIns="90000" bIns="45000"/>
          <a:lstStyle/>
          <a:p>
            <a:pPr>
              <a:lnSpc>
                <a:spcPct val="90000"/>
              </a:lnSpc>
            </a:pPr>
            <a:r>
              <a:rPr lang="en-US" sz="3200" b="0" strike="noStrike" spc="-1" dirty="0" err="1">
                <a:solidFill>
                  <a:schemeClr val="bg1"/>
                </a:solidFill>
                <a:latin typeface="Segoe UI Semibold"/>
              </a:rPr>
              <a:t>Соціальна</a:t>
            </a:r>
            <a:r>
              <a:rPr lang="en-US" sz="3200" b="0" strike="noStrike" spc="-1" dirty="0">
                <a:solidFill>
                  <a:schemeClr val="bg1"/>
                </a:solidFill>
                <a:latin typeface="Segoe UI Semibold"/>
              </a:rPr>
              <a:t> </a:t>
            </a:r>
            <a:r>
              <a:rPr lang="en-US" sz="3200" b="0" strike="noStrike" spc="-1" dirty="0" err="1">
                <a:solidFill>
                  <a:schemeClr val="bg1"/>
                </a:solidFill>
                <a:latin typeface="Segoe UI Semibold"/>
              </a:rPr>
              <a:t>сфера</a:t>
            </a:r>
            <a:endParaRPr lang="en-US" sz="3200" b="0" strike="noStrike" spc="-1" dirty="0">
              <a:solidFill>
                <a:schemeClr val="bg1"/>
              </a:solidFill>
              <a:latin typeface="Segoe UI"/>
            </a:endParaRPr>
          </a:p>
        </p:txBody>
      </p:sp>
      <p:sp>
        <p:nvSpPr>
          <p:cNvPr id="605" name="TextShape 5"/>
          <p:cNvSpPr txBox="1"/>
          <p:nvPr/>
        </p:nvSpPr>
        <p:spPr>
          <a:xfrm>
            <a:off x="11668680" y="6485040"/>
            <a:ext cx="523080" cy="364680"/>
          </a:xfrm>
          <a:prstGeom prst="rect">
            <a:avLst/>
          </a:prstGeom>
          <a:noFill/>
          <a:ln>
            <a:noFill/>
          </a:ln>
        </p:spPr>
        <p:txBody>
          <a:bodyPr lIns="90000" tIns="45000" rIns="90000" bIns="45000"/>
          <a:lstStyle/>
          <a:p>
            <a:fld id="{A6E7BA2A-B2E5-46C9-8321-594228345A88}" type="slidenum">
              <a:rPr lang="ru-RU" sz="1800" b="0" strike="noStrike" spc="-1">
                <a:solidFill>
                  <a:srgbClr val="000000"/>
                </a:solidFill>
                <a:latin typeface="Segoe UI"/>
              </a:rPr>
              <a:t>27</a:t>
            </a:fld>
            <a:endParaRPr lang="ru-RU" sz="1800" b="0" strike="noStrike" spc="-1">
              <a:latin typeface="Times New Roman"/>
            </a:endParaRPr>
          </a:p>
        </p:txBody>
      </p:sp>
      <p:sp>
        <p:nvSpPr>
          <p:cNvPr id="5" name="Прямоугольник 4"/>
          <p:cNvSpPr/>
          <p:nvPr/>
        </p:nvSpPr>
        <p:spPr>
          <a:xfrm>
            <a:off x="4208483" y="84176"/>
            <a:ext cx="7633273" cy="1600438"/>
          </a:xfrm>
          <a:prstGeom prst="rect">
            <a:avLst/>
          </a:prstGeom>
        </p:spPr>
        <p:txBody>
          <a:bodyPr wrap="square">
            <a:spAutoFit/>
          </a:bodyPr>
          <a:lstStyle/>
          <a:p>
            <a:pPr algn="just"/>
            <a:r>
              <a:rPr lang="ru-RU" sz="2000" b="1" dirty="0">
                <a:solidFill>
                  <a:srgbClr val="000000"/>
                </a:solidFill>
                <a:effectLst/>
                <a:latin typeface="+mj-lt"/>
                <a:ea typeface="Times New Roman" panose="02020603050405020304" pitchFamily="18" charset="0"/>
                <a:cs typeface="Tahoma" panose="020B0604030504040204" pitchFamily="34" charset="0"/>
              </a:rPr>
              <a:t>Пріоритетом є соціальна підтримка населення громади, якість і доступність соціальних послуг.</a:t>
            </a:r>
            <a:r>
              <a:rPr lang="ru-RU" sz="2000" b="1" dirty="0">
                <a:latin typeface="+mj-lt"/>
                <a:ea typeface="SimSun" panose="02010600030101010101" pitchFamily="2" charset="-122"/>
                <a:cs typeface="Tahoma" panose="020B0604030504040204" pitchFamily="34" charset="0"/>
              </a:rPr>
              <a:t> </a:t>
            </a:r>
            <a:r>
              <a:rPr lang="ru-RU" sz="2000" b="1" dirty="0">
                <a:solidFill>
                  <a:srgbClr val="000000"/>
                </a:solidFill>
                <a:effectLst/>
                <a:latin typeface="+mj-lt"/>
                <a:ea typeface="Times New Roman" panose="02020603050405020304" pitchFamily="18" charset="0"/>
                <a:cs typeface="Tahoma" panose="020B0604030504040204" pitchFamily="34" charset="0"/>
              </a:rPr>
              <a:t>Соціальним захистом  охоплено понад 18 тисяч осіб, що складає 41,5% від загальної чисельності населення міста.</a:t>
            </a:r>
            <a:endParaRPr lang="ru-RU" sz="2000" b="1" dirty="0">
              <a:effectLst/>
              <a:latin typeface="+mj-lt"/>
              <a:ea typeface="SimSun" panose="02010600030101010101" pitchFamily="2" charset="-122"/>
              <a:cs typeface="Tahoma" panose="020B0604030504040204" pitchFamily="34" charset="0"/>
            </a:endParaRPr>
          </a:p>
          <a:p>
            <a:endParaRPr lang="uk-UA" b="1" dirty="0">
              <a:effectLst/>
            </a:endParaRPr>
          </a:p>
        </p:txBody>
      </p:sp>
      <p:pic>
        <p:nvPicPr>
          <p:cNvPr id="6" name="Picture 5">
            <a:extLst>
              <a:ext uri="{FF2B5EF4-FFF2-40B4-BE49-F238E27FC236}">
                <a16:creationId xmlns:a16="http://schemas.microsoft.com/office/drawing/2014/main" id="{1F01267E-08E5-44AC-99B2-8723289ABB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959" y="1556792"/>
            <a:ext cx="3838497" cy="2670107"/>
          </a:xfrm>
          <a:prstGeom prst="rect">
            <a:avLst/>
          </a:prstGeom>
        </p:spPr>
      </p:pic>
      <p:pic>
        <p:nvPicPr>
          <p:cNvPr id="8" name="Picture 7">
            <a:extLst>
              <a:ext uri="{FF2B5EF4-FFF2-40B4-BE49-F238E27FC236}">
                <a16:creationId xmlns:a16="http://schemas.microsoft.com/office/drawing/2014/main" id="{3534B1C4-EFFB-4ED1-85E2-1BEDBED889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0875" y="1549444"/>
            <a:ext cx="3723627" cy="2670107"/>
          </a:xfrm>
          <a:prstGeom prst="rect">
            <a:avLst/>
          </a:prstGeom>
        </p:spPr>
      </p:pic>
      <p:pic>
        <p:nvPicPr>
          <p:cNvPr id="10" name="Picture 9">
            <a:extLst>
              <a:ext uri="{FF2B5EF4-FFF2-40B4-BE49-F238E27FC236}">
                <a16:creationId xmlns:a16="http://schemas.microsoft.com/office/drawing/2014/main" id="{18AB55DE-9166-4277-8849-8A5CED2080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60921" y="1556791"/>
            <a:ext cx="3902208" cy="266275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extShape 1"/>
          <p:cNvSpPr txBox="1"/>
          <p:nvPr/>
        </p:nvSpPr>
        <p:spPr>
          <a:xfrm>
            <a:off x="263160" y="4509120"/>
            <a:ext cx="11665680" cy="2252520"/>
          </a:xfrm>
          <a:prstGeom prst="rect">
            <a:avLst/>
          </a:prstGeom>
          <a:noFill/>
          <a:ln>
            <a:noFill/>
          </a:ln>
        </p:spPr>
        <p:txBody>
          <a:bodyPr lIns="90000" tIns="45000" rIns="90000" bIns="45000"/>
          <a:lstStyle/>
          <a:p>
            <a:pPr algn="just">
              <a:lnSpc>
                <a:spcPct val="115000"/>
              </a:lnSpc>
              <a:spcAft>
                <a:spcPts val="1000"/>
              </a:spcAft>
            </a:pPr>
            <a:r>
              <a:rPr lang="uk-UA" sz="2000" b="1" dirty="0">
                <a:effectLst/>
                <a:latin typeface="+mj-lt"/>
                <a:ea typeface="Calibri" panose="020F0502020204030204" pitchFamily="34" charset="0"/>
                <a:cs typeface="Tahoma" panose="020B0604030504040204" pitchFamily="34" charset="0"/>
              </a:rPr>
              <a:t>У 2020 році територіальним центром надано майже 164 тисячі послуг, що на 12% більше ніж у 2019 році. Соціальні послуги надаються за індивідуальними потребами громадян та у відповідності до Державних стандартів у трьох відділеннях установи: соціальна допомога вдома, денного перебування та пункт обліку бездомних осіб. Мобільною бригадою, до складу якої увійшли соціальні працівники територіального центру та волонтери, 257 жителям міста додатково надано 627 соціальних послуг різного напрямку.</a:t>
            </a:r>
            <a:endParaRPr lang="ru-RU" sz="2000" b="1" dirty="0">
              <a:effectLst/>
              <a:latin typeface="+mj-lt"/>
              <a:ea typeface="SimSun" panose="02010600030101010101" pitchFamily="2" charset="-122"/>
              <a:cs typeface="Tahoma" panose="020B0604030504040204" pitchFamily="34" charset="0"/>
            </a:endParaRPr>
          </a:p>
          <a:p>
            <a:pPr>
              <a:lnSpc>
                <a:spcPct val="115000"/>
              </a:lnSpc>
              <a:spcAft>
                <a:spcPts val="1000"/>
              </a:spcAft>
            </a:pPr>
            <a:endParaRPr lang="ru-RU" sz="1800" dirty="0">
              <a:effectLst/>
              <a:latin typeface="Calibri" panose="020F0502020204030204" pitchFamily="34" charset="0"/>
              <a:ea typeface="SimSun" panose="02010600030101010101" pitchFamily="2" charset="-122"/>
              <a:cs typeface="Tahoma" panose="020B0604030504040204" pitchFamily="34" charset="0"/>
            </a:endParaRPr>
          </a:p>
          <a:p>
            <a:pPr>
              <a:lnSpc>
                <a:spcPct val="115000"/>
              </a:lnSpc>
              <a:spcAft>
                <a:spcPts val="1000"/>
              </a:spcAft>
            </a:pPr>
            <a:endParaRPr lang="ru-RU" sz="1800" dirty="0">
              <a:effectLst/>
              <a:latin typeface="Calibri" panose="020F0502020204030204" pitchFamily="34" charset="0"/>
              <a:ea typeface="SimSun" panose="02010600030101010101" pitchFamily="2" charset="-122"/>
              <a:cs typeface="Tahoma" panose="020B0604030504040204" pitchFamily="34" charset="0"/>
            </a:endParaRPr>
          </a:p>
        </p:txBody>
      </p:sp>
      <p:sp>
        <p:nvSpPr>
          <p:cNvPr id="619" name="CustomShape 2"/>
          <p:cNvSpPr/>
          <p:nvPr/>
        </p:nvSpPr>
        <p:spPr>
          <a:xfrm>
            <a:off x="263160" y="251280"/>
            <a:ext cx="242136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b="1" strike="noStrike" spc="-1" dirty="0">
                <a:solidFill>
                  <a:srgbClr val="000000"/>
                </a:solidFill>
                <a:latin typeface="Segoe UI"/>
              </a:rPr>
              <a:t>ТЕРИТОРІАЛЬНИЙ                   ЦЕНТР   </a:t>
            </a:r>
            <a:endParaRPr lang="ru-RU" b="1" strike="noStrike" spc="-1" dirty="0">
              <a:latin typeface="Arial"/>
            </a:endParaRPr>
          </a:p>
        </p:txBody>
      </p:sp>
      <p:pic>
        <p:nvPicPr>
          <p:cNvPr id="8" name="Picture 7">
            <a:extLst>
              <a:ext uri="{FF2B5EF4-FFF2-40B4-BE49-F238E27FC236}">
                <a16:creationId xmlns:a16="http://schemas.microsoft.com/office/drawing/2014/main" id="{CC825300-9FDE-4F01-A7DD-C57AE20ACE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3160" y="1484784"/>
            <a:ext cx="4464688" cy="3024336"/>
          </a:xfrm>
          <a:prstGeom prst="rect">
            <a:avLst/>
          </a:prstGeom>
        </p:spPr>
      </p:pic>
      <p:pic>
        <p:nvPicPr>
          <p:cNvPr id="12" name="Picture 11">
            <a:extLst>
              <a:ext uri="{FF2B5EF4-FFF2-40B4-BE49-F238E27FC236}">
                <a16:creationId xmlns:a16="http://schemas.microsoft.com/office/drawing/2014/main" id="{E389519F-995E-4B23-A93E-546F776277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7808" y="251280"/>
            <a:ext cx="4572000" cy="3384376"/>
          </a:xfrm>
          <a:prstGeom prst="rect">
            <a:avLst/>
          </a:prstGeom>
        </p:spPr>
      </p:pic>
      <p:pic>
        <p:nvPicPr>
          <p:cNvPr id="14" name="Picture 13">
            <a:extLst>
              <a:ext uri="{FF2B5EF4-FFF2-40B4-BE49-F238E27FC236}">
                <a16:creationId xmlns:a16="http://schemas.microsoft.com/office/drawing/2014/main" id="{FA96CBD8-3209-4654-9829-5B30CF86E2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72864" y="976044"/>
            <a:ext cx="4355976" cy="309634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TextShape 1"/>
          <p:cNvSpPr txBox="1"/>
          <p:nvPr/>
        </p:nvSpPr>
        <p:spPr>
          <a:xfrm>
            <a:off x="266880" y="3907717"/>
            <a:ext cx="11658240" cy="2252520"/>
          </a:xfrm>
          <a:prstGeom prst="rect">
            <a:avLst/>
          </a:prstGeom>
          <a:noFill/>
          <a:ln>
            <a:noFill/>
          </a:ln>
        </p:spPr>
        <p:txBody>
          <a:bodyPr lIns="90000" tIns="45000" rIns="90000" bIns="45000"/>
          <a:lstStyle/>
          <a:p>
            <a:pPr algn="just">
              <a:lnSpc>
                <a:spcPct val="115000"/>
              </a:lnSpc>
              <a:spcAft>
                <a:spcPts val="1000"/>
              </a:spcAft>
            </a:pPr>
            <a:r>
              <a:rPr lang="uk-UA" sz="2000" b="1" dirty="0">
                <a:effectLst/>
                <a:latin typeface="+mj-lt"/>
                <a:ea typeface="Calibri" panose="020F0502020204030204" pitchFamily="34" charset="0"/>
                <a:cs typeface="Tahoma" panose="020B0604030504040204" pitchFamily="34" charset="0"/>
              </a:rPr>
              <a:t>Значно зросла кількість інноваційних форм соціальної роботи через введення онлайн - послуг: проведення занять «Університету ІІІ віку» в онлайн - режимі, подача електронної заяви на обслуговування у відділеннях терцентру, робота зі зверненнями громадян віком 60+ на надання різного виду  послуг через гарячу телефонну лінію територіального центру, допомога підопічним у створенні електронних кабінетів для оплати комунальних послуг тощо.</a:t>
            </a:r>
            <a:r>
              <a:rPr lang="uk-UA" sz="2000" b="1" dirty="0">
                <a:effectLst/>
                <a:latin typeface="+mj-lt"/>
                <a:ea typeface="Calibri" panose="020F0502020204030204" pitchFamily="34" charset="0"/>
              </a:rPr>
              <a:t> З метою оперативного вирішення кризових ситуацій, в установі результативно працює служба термінового соціального обслуговування за сигнальними картками. </a:t>
            </a:r>
            <a:endParaRPr lang="ru-RU" sz="2000" b="1" dirty="0">
              <a:effectLst/>
              <a:latin typeface="+mj-lt"/>
              <a:ea typeface="SimSun" panose="02010600030101010101" pitchFamily="2" charset="-122"/>
              <a:cs typeface="Tahoma" panose="020B0604030504040204" pitchFamily="34" charset="0"/>
            </a:endParaRPr>
          </a:p>
        </p:txBody>
      </p:sp>
      <p:sp>
        <p:nvSpPr>
          <p:cNvPr id="623" name="CustomShape 2"/>
          <p:cNvSpPr/>
          <p:nvPr/>
        </p:nvSpPr>
        <p:spPr>
          <a:xfrm>
            <a:off x="229320" y="205560"/>
            <a:ext cx="248796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b="1" strike="noStrike" spc="-1" dirty="0">
                <a:solidFill>
                  <a:srgbClr val="000000"/>
                </a:solidFill>
                <a:latin typeface="Segoe UI"/>
                <a:ea typeface="Calibri"/>
              </a:rPr>
              <a:t>ТЕРИТОРІАЛЬНИЙ ЦЕНТР </a:t>
            </a:r>
            <a:endParaRPr lang="ru-RU" b="1" strike="noStrike" spc="-1" dirty="0">
              <a:latin typeface="Arial"/>
            </a:endParaRPr>
          </a:p>
        </p:txBody>
      </p:sp>
      <p:pic>
        <p:nvPicPr>
          <p:cNvPr id="7" name="Picture 6">
            <a:extLst>
              <a:ext uri="{FF2B5EF4-FFF2-40B4-BE49-F238E27FC236}">
                <a16:creationId xmlns:a16="http://schemas.microsoft.com/office/drawing/2014/main" id="{FDA608C7-06F9-47A1-BD30-54F2484776A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6870" y="1564610"/>
            <a:ext cx="3856922" cy="2343107"/>
          </a:xfrm>
          <a:prstGeom prst="rect">
            <a:avLst/>
          </a:prstGeom>
        </p:spPr>
      </p:pic>
      <p:pic>
        <p:nvPicPr>
          <p:cNvPr id="9" name="Picture 8">
            <a:extLst>
              <a:ext uri="{FF2B5EF4-FFF2-40B4-BE49-F238E27FC236}">
                <a16:creationId xmlns:a16="http://schemas.microsoft.com/office/drawing/2014/main" id="{EAF32E69-2677-49F0-82E0-DD55440024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55740" y="205560"/>
            <a:ext cx="4428492" cy="3089364"/>
          </a:xfrm>
          <a:prstGeom prst="rect">
            <a:avLst/>
          </a:prstGeom>
        </p:spPr>
      </p:pic>
      <p:pic>
        <p:nvPicPr>
          <p:cNvPr id="11" name="Picture 10">
            <a:extLst>
              <a:ext uri="{FF2B5EF4-FFF2-40B4-BE49-F238E27FC236}">
                <a16:creationId xmlns:a16="http://schemas.microsoft.com/office/drawing/2014/main" id="{926D60B4-AE58-4352-BF7F-5B3444BB5C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68208" y="836712"/>
            <a:ext cx="3856922" cy="28653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4"/>
          <p:cNvSpPr txBox="1"/>
          <p:nvPr/>
        </p:nvSpPr>
        <p:spPr>
          <a:xfrm>
            <a:off x="623392" y="382680"/>
            <a:ext cx="1800200" cy="454032"/>
          </a:xfrm>
          <a:prstGeom prst="rect">
            <a:avLst/>
          </a:prstGeom>
          <a:noFill/>
          <a:ln>
            <a:noFill/>
          </a:ln>
        </p:spPr>
        <p:txBody>
          <a:bodyPr lIns="90000" tIns="45000" rIns="90000" bIns="45000"/>
          <a:lstStyle/>
          <a:p>
            <a:pPr>
              <a:lnSpc>
                <a:spcPct val="90000"/>
              </a:lnSpc>
            </a:pPr>
            <a:r>
              <a:rPr lang="uk-UA" sz="4000" b="0" strike="noStrike" spc="-1" dirty="0">
                <a:latin typeface="Segoe UI Semibold"/>
              </a:rPr>
              <a:t>ЦНАП</a:t>
            </a:r>
            <a:endParaRPr lang="en-US" sz="4000" b="0" strike="noStrike" spc="-1" dirty="0">
              <a:latin typeface="Segoe UI"/>
            </a:endParaRPr>
          </a:p>
        </p:txBody>
      </p:sp>
      <p:sp>
        <p:nvSpPr>
          <p:cNvPr id="7" name="TextShape 5"/>
          <p:cNvSpPr txBox="1"/>
          <p:nvPr/>
        </p:nvSpPr>
        <p:spPr>
          <a:xfrm>
            <a:off x="2927648" y="204480"/>
            <a:ext cx="9073008" cy="2000384"/>
          </a:xfrm>
          <a:prstGeom prst="rect">
            <a:avLst/>
          </a:prstGeom>
          <a:noFill/>
          <a:ln>
            <a:noFill/>
          </a:ln>
        </p:spPr>
        <p:txBody>
          <a:bodyPr lIns="90000" tIns="45000" rIns="90000" bIns="45000"/>
          <a:lstStyle/>
          <a:p>
            <a:r>
              <a:rPr lang="uk-UA" sz="2400" b="1" dirty="0">
                <a:latin typeface="+mj-lt"/>
                <a:ea typeface="Calibri" panose="020F0502020204030204" pitchFamily="34" charset="0"/>
              </a:rPr>
              <a:t>Адміністрація</a:t>
            </a:r>
            <a:r>
              <a:rPr lang="ru-RU" sz="2400" b="1" dirty="0">
                <a:effectLst/>
                <a:latin typeface="+mj-lt"/>
                <a:ea typeface="Calibri" panose="020F0502020204030204" pitchFamily="34" charset="0"/>
              </a:rPr>
              <a:t> ЦНАП </a:t>
            </a:r>
            <a:r>
              <a:rPr lang="ru-RU" sz="2400" b="1" dirty="0" err="1">
                <a:effectLst/>
                <a:latin typeface="+mj-lt"/>
                <a:ea typeface="Calibri" panose="020F0502020204030204" pitchFamily="34" charset="0"/>
              </a:rPr>
              <a:t>забезпечила</a:t>
            </a:r>
            <a:r>
              <a:rPr lang="ru-RU" sz="2400" b="1" dirty="0">
                <a:effectLst/>
                <a:latin typeface="+mj-lt"/>
                <a:ea typeface="Calibri" panose="020F0502020204030204" pitchFamily="34" charset="0"/>
              </a:rPr>
              <a:t> </a:t>
            </a:r>
            <a:r>
              <a:rPr lang="ru-RU" sz="2400" b="1" dirty="0" err="1">
                <a:effectLst/>
                <a:latin typeface="+mj-lt"/>
                <a:ea typeface="Calibri" panose="020F0502020204030204" pitchFamily="34" charset="0"/>
              </a:rPr>
              <a:t>організаційні</a:t>
            </a:r>
            <a:r>
              <a:rPr lang="ru-RU" sz="2400" b="1" dirty="0">
                <a:effectLst/>
                <a:latin typeface="+mj-lt"/>
                <a:ea typeface="Calibri" panose="020F0502020204030204" pitchFamily="34" charset="0"/>
              </a:rPr>
              <a:t> заходи </a:t>
            </a:r>
            <a:r>
              <a:rPr lang="ru-RU" sz="2400" b="1" dirty="0" err="1">
                <a:effectLst/>
                <a:latin typeface="+mj-lt"/>
                <a:ea typeface="Calibri" panose="020F0502020204030204" pitchFamily="34" charset="0"/>
              </a:rPr>
              <a:t>щодо</a:t>
            </a:r>
            <a:r>
              <a:rPr lang="ru-RU" sz="2400" b="1" dirty="0">
                <a:effectLst/>
                <a:latin typeface="+mj-lt"/>
                <a:ea typeface="Calibri" panose="020F0502020204030204" pitchFamily="34" charset="0"/>
              </a:rPr>
              <a:t> </a:t>
            </a:r>
            <a:r>
              <a:rPr lang="ru-RU" sz="2400" b="1" dirty="0" err="1">
                <a:effectLst/>
                <a:latin typeface="+mj-lt"/>
                <a:ea typeface="Calibri" panose="020F0502020204030204" pitchFamily="34" charset="0"/>
              </a:rPr>
              <a:t>впровадження</a:t>
            </a:r>
            <a:r>
              <a:rPr lang="ru-RU" sz="2400" b="1" dirty="0">
                <a:effectLst/>
                <a:latin typeface="+mj-lt"/>
                <a:ea typeface="Calibri" panose="020F0502020204030204" pitchFamily="34" charset="0"/>
              </a:rPr>
              <a:t> у </a:t>
            </a:r>
            <a:r>
              <a:rPr lang="ru-RU" sz="2400" b="1" dirty="0" err="1">
                <a:effectLst/>
                <a:latin typeface="+mj-lt"/>
                <a:ea typeface="Calibri" panose="020F0502020204030204" pitchFamily="34" charset="0"/>
              </a:rPr>
              <a:t>місті</a:t>
            </a:r>
            <a:r>
              <a:rPr lang="ru-RU" sz="2400" b="1" dirty="0">
                <a:effectLst/>
                <a:latin typeface="+mj-lt"/>
                <a:ea typeface="Calibri" panose="020F0502020204030204" pitchFamily="34" charset="0"/>
              </a:rPr>
              <a:t>  </a:t>
            </a:r>
            <a:r>
              <a:rPr lang="ru-RU" sz="2400" b="1" dirty="0" err="1">
                <a:effectLst/>
                <a:latin typeface="+mj-lt"/>
                <a:ea typeface="Calibri" panose="020F0502020204030204" pitchFamily="34" charset="0"/>
              </a:rPr>
              <a:t>комплексної</a:t>
            </a:r>
            <a:r>
              <a:rPr lang="ru-RU" sz="2400" b="1" dirty="0">
                <a:effectLst/>
                <a:latin typeface="+mj-lt"/>
                <a:ea typeface="Calibri" panose="020F0502020204030204" pitchFamily="34" charset="0"/>
              </a:rPr>
              <a:t> </a:t>
            </a:r>
            <a:r>
              <a:rPr lang="ru-RU" sz="2400" b="1" dirty="0" err="1">
                <a:effectLst/>
                <a:latin typeface="+mj-lt"/>
                <a:ea typeface="Calibri" panose="020F0502020204030204" pitchFamily="34" charset="0"/>
              </a:rPr>
              <a:t>послуги</a:t>
            </a:r>
            <a:r>
              <a:rPr lang="ru-RU" sz="2400" b="1" dirty="0">
                <a:effectLst/>
                <a:latin typeface="+mj-lt"/>
                <a:ea typeface="Calibri" panose="020F0502020204030204" pitchFamily="34" charset="0"/>
              </a:rPr>
              <a:t> «єМалятко», що дозволяє зменшити контакт громадян з низкою </a:t>
            </a:r>
            <a:r>
              <a:rPr lang="ru-RU" sz="2400" b="1" dirty="0" err="1">
                <a:effectLst/>
                <a:latin typeface="+mj-lt"/>
                <a:ea typeface="Calibri" panose="020F0502020204030204" pitchFamily="34" charset="0"/>
              </a:rPr>
              <a:t>установ</a:t>
            </a:r>
            <a:r>
              <a:rPr lang="ru-RU" sz="2400" b="1" dirty="0">
                <a:effectLst/>
                <a:latin typeface="+mj-lt"/>
                <a:ea typeface="Calibri" panose="020F0502020204030204" pitchFamily="34" charset="0"/>
              </a:rPr>
              <a:t> </a:t>
            </a:r>
            <a:r>
              <a:rPr lang="ru-RU" sz="2400" b="1" dirty="0" err="1">
                <a:effectLst/>
                <a:latin typeface="+mj-lt"/>
                <a:ea typeface="Calibri" panose="020F0502020204030204" pitchFamily="34" charset="0"/>
              </a:rPr>
              <a:t>під</a:t>
            </a:r>
            <a:r>
              <a:rPr lang="ru-RU" sz="2400" b="1" dirty="0">
                <a:effectLst/>
                <a:latin typeface="+mj-lt"/>
                <a:ea typeface="Calibri" panose="020F0502020204030204" pitchFamily="34" charset="0"/>
              </a:rPr>
              <a:t> час отримання послуг, пов’язаних з народженням дитини. За однією заявою батьки мають змогу отримати сім послуг. </a:t>
            </a:r>
            <a:endParaRPr lang="uk-UA" sz="2400" b="1" dirty="0">
              <a:effectLst/>
              <a:latin typeface="+mj-lt"/>
            </a:endParaRPr>
          </a:p>
        </p:txBody>
      </p:sp>
      <p:pic>
        <p:nvPicPr>
          <p:cNvPr id="3" name="Picture 2">
            <a:extLst>
              <a:ext uri="{FF2B5EF4-FFF2-40B4-BE49-F238E27FC236}">
                <a16:creationId xmlns:a16="http://schemas.microsoft.com/office/drawing/2014/main" id="{2F95FED2-A04E-4644-A41C-21E365E2E2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960" y="2492896"/>
            <a:ext cx="5544016" cy="3982424"/>
          </a:xfrm>
          <a:prstGeom prst="rect">
            <a:avLst/>
          </a:prstGeom>
        </p:spPr>
      </p:pic>
      <p:pic>
        <p:nvPicPr>
          <p:cNvPr id="6" name="Picture 5">
            <a:extLst>
              <a:ext uri="{FF2B5EF4-FFF2-40B4-BE49-F238E27FC236}">
                <a16:creationId xmlns:a16="http://schemas.microsoft.com/office/drawing/2014/main" id="{D53A3371-397C-4C74-88BA-3D1361CB78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2492896"/>
            <a:ext cx="5760040" cy="398331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TextShape 1"/>
          <p:cNvSpPr txBox="1"/>
          <p:nvPr/>
        </p:nvSpPr>
        <p:spPr>
          <a:xfrm>
            <a:off x="84600" y="4250520"/>
            <a:ext cx="3714480" cy="2599200"/>
          </a:xfrm>
          <a:prstGeom prst="rect">
            <a:avLst/>
          </a:prstGeom>
          <a:noFill/>
          <a:ln>
            <a:noFill/>
          </a:ln>
        </p:spPr>
        <p:txBody>
          <a:bodyPr lIns="90000" tIns="45000" rIns="90000" bIns="45000"/>
          <a:lstStyle/>
          <a:p>
            <a:pPr algn="just">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latin typeface="Times New Roman" panose="02020603050405020304" pitchFamily="18" charset="0"/>
                <a:ea typeface="Times New Roman" panose="02020603050405020304" pitchFamily="18" charset="0"/>
                <a:cs typeface="Tahoma" panose="020B0604030504040204" pitchFamily="34" charset="0"/>
              </a:rPr>
              <a:t>О</a:t>
            </a:r>
            <a:r>
              <a:rPr lang="uk-UA" sz="1800" b="1" dirty="0">
                <a:effectLst/>
                <a:latin typeface="Times New Roman" panose="02020603050405020304" pitchFamily="18" charset="0"/>
                <a:ea typeface="Times New Roman" panose="02020603050405020304" pitchFamily="18" charset="0"/>
                <a:cs typeface="Tahoma" panose="020B0604030504040204" pitchFamily="34" charset="0"/>
              </a:rPr>
              <a:t>рганізовано роботу із запобігання та протидії домашньому насильству. У 2020-му зафіксовано 89 звернень. 65 родинам надано психологічну допомогу, 14 – юридичну, 12 – гуманітарну, 20 направлено до закладів соцзахисту населення, три – до  медичних закладів.</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p:txBody>
      </p:sp>
      <p:sp>
        <p:nvSpPr>
          <p:cNvPr id="628" name="TextShape 2"/>
          <p:cNvSpPr txBox="1"/>
          <p:nvPr/>
        </p:nvSpPr>
        <p:spPr>
          <a:xfrm>
            <a:off x="4367808" y="4250520"/>
            <a:ext cx="3024336" cy="2491560"/>
          </a:xfrm>
          <a:prstGeom prst="rect">
            <a:avLst/>
          </a:prstGeom>
          <a:noFill/>
          <a:ln>
            <a:noFill/>
          </a:ln>
        </p:spPr>
        <p:txBody>
          <a:bodyPr lIns="90000" tIns="45000" rIns="90000" bIns="45000"/>
          <a:lstStyle/>
          <a:p>
            <a:pPr algn="just">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latin typeface="Times New Roman" panose="02020603050405020304" pitchFamily="18" charset="0"/>
                <a:ea typeface="Times New Roman" panose="02020603050405020304" pitchFamily="18" charset="0"/>
                <a:cs typeface="Tahoma" panose="020B0604030504040204" pitchFamily="34" charset="0"/>
              </a:rPr>
              <a:t>З</a:t>
            </a:r>
            <a:r>
              <a:rPr lang="uk-UA" sz="1800" b="1" dirty="0">
                <a:effectLst/>
                <a:latin typeface="Times New Roman" panose="02020603050405020304" pitchFamily="18" charset="0"/>
                <a:ea typeface="Times New Roman" panose="02020603050405020304" pitchFamily="18" charset="0"/>
                <a:cs typeface="Tahoma" panose="020B0604030504040204" pitchFamily="34" charset="0"/>
              </a:rPr>
              <a:t>дійснено соціальний супровід особи з числа дітей, позбавлених батьківського піклування, з питання придбання житла за кошти субвенції з державного бюджету</a:t>
            </a:r>
            <a:r>
              <a:rPr lang="uk-UA" sz="1800" dirty="0">
                <a:effectLst/>
                <a:latin typeface="Times New Roman" panose="02020603050405020304" pitchFamily="18" charset="0"/>
                <a:ea typeface="Times New Roman" panose="02020603050405020304" pitchFamily="18" charset="0"/>
                <a:cs typeface="Tahoma" panose="020B0604030504040204" pitchFamily="34" charset="0"/>
              </a:rPr>
              <a:t>.</a:t>
            </a:r>
            <a:endParaRPr lang="ru-RU" sz="1800" dirty="0">
              <a:effectLst/>
              <a:latin typeface="Calibri" panose="020F0502020204030204" pitchFamily="34" charset="0"/>
              <a:ea typeface="SimSun" panose="02010600030101010101" pitchFamily="2" charset="-122"/>
              <a:cs typeface="Tahoma" panose="020B0604030504040204" pitchFamily="34" charset="0"/>
            </a:endParaRPr>
          </a:p>
        </p:txBody>
      </p:sp>
      <p:sp>
        <p:nvSpPr>
          <p:cNvPr id="629" name="TextShape 3"/>
          <p:cNvSpPr txBox="1"/>
          <p:nvPr/>
        </p:nvSpPr>
        <p:spPr>
          <a:xfrm>
            <a:off x="8157240" y="4250520"/>
            <a:ext cx="3772800" cy="2491560"/>
          </a:xfrm>
          <a:prstGeom prst="rect">
            <a:avLst/>
          </a:prstGeom>
          <a:noFill/>
          <a:ln>
            <a:noFill/>
          </a:ln>
        </p:spPr>
        <p:txBody>
          <a:bodyPr lIns="90000" tIns="45000" rIns="90000" bIns="45000"/>
          <a:lstStyle/>
          <a:p>
            <a:pPr algn="just">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800" b="1" dirty="0">
                <a:effectLst/>
                <a:latin typeface="Times New Roman" panose="02020603050405020304" pitchFamily="18" charset="0"/>
                <a:ea typeface="Times New Roman" panose="02020603050405020304" pitchFamily="18" charset="0"/>
                <a:cs typeface="Tahoma" panose="020B0604030504040204" pitchFamily="34" charset="0"/>
              </a:rPr>
              <a:t>З метою визначення потреб родин, які потрапили у складні життєві обставини, перевірки цільового використання державної допомоги,  здійснено 916 відвідувань сімей за місцем проживання.</a:t>
            </a:r>
            <a:endParaRPr lang="ru-RU" sz="1800" b="1" dirty="0">
              <a:effectLst/>
              <a:latin typeface="Calibri" panose="020F0502020204030204" pitchFamily="34" charset="0"/>
              <a:ea typeface="SimSun" panose="02010600030101010101" pitchFamily="2" charset="-122"/>
              <a:cs typeface="Tahoma" panose="020B0604030504040204" pitchFamily="34" charset="0"/>
            </a:endParaRPr>
          </a:p>
        </p:txBody>
      </p:sp>
      <p:sp>
        <p:nvSpPr>
          <p:cNvPr id="630" name="TextShape 4"/>
          <p:cNvSpPr txBox="1"/>
          <p:nvPr/>
        </p:nvSpPr>
        <p:spPr>
          <a:xfrm>
            <a:off x="479376" y="61920"/>
            <a:ext cx="2375640" cy="923040"/>
          </a:xfrm>
          <a:prstGeom prst="rect">
            <a:avLst/>
          </a:prstGeom>
          <a:noFill/>
          <a:ln>
            <a:noFill/>
          </a:ln>
        </p:spPr>
        <p:txBody>
          <a:bodyPr lIns="90000" tIns="45000" rIns="90000" bIns="45000"/>
          <a:lstStyle/>
          <a:p>
            <a:pPr>
              <a:lnSpc>
                <a:spcPct val="90000"/>
              </a:lnSpc>
            </a:pPr>
            <a:r>
              <a:rPr lang="en-US" sz="2000" b="0" strike="noStrike" spc="-1" dirty="0" err="1">
                <a:solidFill>
                  <a:schemeClr val="bg1"/>
                </a:solidFill>
                <a:latin typeface="Segoe UI Semibold"/>
              </a:rPr>
              <a:t>Центр</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соціальних</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служб</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для</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сім’ї</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дітей</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та</a:t>
            </a:r>
            <a:r>
              <a:rPr lang="en-US" sz="2000" b="0" strike="noStrike" spc="-1" dirty="0">
                <a:solidFill>
                  <a:schemeClr val="bg1"/>
                </a:solidFill>
                <a:latin typeface="Segoe UI Semibold"/>
              </a:rPr>
              <a:t> </a:t>
            </a:r>
            <a:r>
              <a:rPr lang="en-US" sz="2000" b="0" strike="noStrike" spc="-1" dirty="0" err="1">
                <a:solidFill>
                  <a:schemeClr val="bg1"/>
                </a:solidFill>
                <a:latin typeface="Segoe UI Semibold"/>
              </a:rPr>
              <a:t>молоді</a:t>
            </a:r>
            <a:endParaRPr lang="en-US" sz="2000" b="0" strike="noStrike" spc="-1" dirty="0">
              <a:solidFill>
                <a:schemeClr val="bg1"/>
              </a:solidFill>
              <a:latin typeface="Segoe UI"/>
            </a:endParaRPr>
          </a:p>
        </p:txBody>
      </p:sp>
      <p:sp>
        <p:nvSpPr>
          <p:cNvPr id="631" name="TextShape 5"/>
          <p:cNvSpPr txBox="1"/>
          <p:nvPr/>
        </p:nvSpPr>
        <p:spPr>
          <a:xfrm>
            <a:off x="2998800" y="261000"/>
            <a:ext cx="9039960" cy="1223784"/>
          </a:xfrm>
          <a:prstGeom prst="rect">
            <a:avLst/>
          </a:prstGeom>
          <a:noFill/>
          <a:ln>
            <a:noFill/>
          </a:ln>
        </p:spPr>
        <p:txBody>
          <a:bodyPr lIns="90000" tIns="45000" rIns="90000" bIns="45000"/>
          <a:lstStyle/>
          <a:p>
            <a:pPr algn="just"/>
            <a:r>
              <a:rPr lang="uk-UA" b="1" dirty="0">
                <a:effectLst/>
                <a:latin typeface="+mj-lt"/>
                <a:ea typeface="Times New Roman" panose="02020603050405020304" pitchFamily="18" charset="0"/>
                <a:cs typeface="Tahoma" panose="020B0604030504040204" pitchFamily="34" charset="0"/>
              </a:rPr>
              <a:t>У 2020 році  до ЦСССДМ надійшло  329 повідомлень щодо сімей, які мають потребу в наданні соціальних послуг. У рамках соціальної роботи  65 сімей  охоплено соціальним супроводом. За результатами спільної роботи, протягом 2020 року складні життєві обставини подолали 32 родини.</a:t>
            </a:r>
            <a:endParaRPr lang="ru-RU" b="1" dirty="0">
              <a:effectLst/>
              <a:latin typeface="+mj-lt"/>
              <a:ea typeface="SimSun" panose="02010600030101010101" pitchFamily="2" charset="-122"/>
              <a:cs typeface="Tahoma" panose="020B0604030504040204" pitchFamily="34" charset="0"/>
            </a:endParaRPr>
          </a:p>
          <a:p>
            <a:pPr algn="just"/>
            <a:endParaRPr lang="uk-UA" sz="2000" b="1" dirty="0"/>
          </a:p>
        </p:txBody>
      </p:sp>
      <p:sp>
        <p:nvSpPr>
          <p:cNvPr id="632" name="TextShape 6"/>
          <p:cNvSpPr txBox="1"/>
          <p:nvPr/>
        </p:nvSpPr>
        <p:spPr>
          <a:xfrm>
            <a:off x="11668680" y="6485040"/>
            <a:ext cx="523080" cy="364680"/>
          </a:xfrm>
          <a:prstGeom prst="rect">
            <a:avLst/>
          </a:prstGeom>
          <a:noFill/>
          <a:ln>
            <a:noFill/>
          </a:ln>
        </p:spPr>
        <p:txBody>
          <a:bodyPr lIns="90000" tIns="45000" rIns="90000" bIns="45000"/>
          <a:lstStyle/>
          <a:p>
            <a:fld id="{8C3A2317-8EDB-42B0-9FBE-1ABDE276031C}" type="slidenum">
              <a:rPr lang="ru-RU" sz="1800" b="0" strike="noStrike" spc="-1">
                <a:solidFill>
                  <a:srgbClr val="000000"/>
                </a:solidFill>
                <a:latin typeface="Segoe UI"/>
              </a:rPr>
              <a:t>30</a:t>
            </a:fld>
            <a:endParaRPr lang="ru-RU" sz="1800" b="0" strike="noStrike" spc="-1">
              <a:latin typeface="Times New Roman"/>
            </a:endParaRPr>
          </a:p>
        </p:txBody>
      </p:sp>
      <p:pic>
        <p:nvPicPr>
          <p:cNvPr id="635" name="Picture 6"/>
          <p:cNvPicPr/>
          <p:nvPr/>
        </p:nvPicPr>
        <p:blipFill>
          <a:blip r:embed="rId2"/>
          <a:stretch/>
        </p:blipFill>
        <p:spPr>
          <a:xfrm>
            <a:off x="8072788" y="1556792"/>
            <a:ext cx="3857432" cy="2547208"/>
          </a:xfrm>
          <a:prstGeom prst="rect">
            <a:avLst/>
          </a:prstGeom>
          <a:ln>
            <a:noFill/>
          </a:ln>
        </p:spPr>
      </p:pic>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08193" y="1533828"/>
            <a:ext cx="3918624" cy="2547208"/>
          </a:xfrm>
          <a:prstGeom prst="rect">
            <a:avLst/>
          </a:prstGeom>
        </p:spPr>
      </p:pic>
      <p:pic>
        <p:nvPicPr>
          <p:cNvPr id="7" name="Picture 6">
            <a:extLst>
              <a:ext uri="{FF2B5EF4-FFF2-40B4-BE49-F238E27FC236}">
                <a16:creationId xmlns:a16="http://schemas.microsoft.com/office/drawing/2014/main" id="{8C05BB5F-3123-4BA4-A1B9-79A7E4D1A14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272" y="1543124"/>
            <a:ext cx="3714480" cy="254720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TextShape 1"/>
          <p:cNvSpPr txBox="1"/>
          <p:nvPr/>
        </p:nvSpPr>
        <p:spPr>
          <a:xfrm>
            <a:off x="314324" y="4286519"/>
            <a:ext cx="3714480" cy="2459337"/>
          </a:xfrm>
          <a:prstGeom prst="rect">
            <a:avLst/>
          </a:prstGeom>
          <a:noFill/>
          <a:ln>
            <a:noFill/>
          </a:ln>
        </p:spPr>
        <p:txBody>
          <a:bodyPr lIns="90000" tIns="45000" rIns="90000" bIns="45000"/>
          <a:lstStyle/>
          <a:p>
            <a:pPr algn="just"/>
            <a:r>
              <a:rPr lang="uk-UA" sz="1600" b="1" dirty="0">
                <a:solidFill>
                  <a:srgbClr val="000000"/>
                </a:solidFill>
                <a:effectLst/>
                <a:latin typeface="+mj-lt"/>
                <a:ea typeface="Times New Roman" panose="02020603050405020304" pitchFamily="18" charset="0"/>
                <a:cs typeface="Tahoma" panose="020B0604030504040204" pitchFamily="34" charset="0"/>
              </a:rPr>
              <a:t>Протягом 2020 року 12 дітей залишилися без батьківського піклування та набули статусу дітей-сиріт та дітей, позбавлених батьківського піклування. З них під опіку/піклування влаштовано три дитини, в дитячі будинки сімейного типу – семеро дітей, двоє влаштовано в прийомну сім</a:t>
            </a:r>
            <a:r>
              <a:rPr lang="ru-RU" sz="1600" b="1" dirty="0">
                <a:solidFill>
                  <a:srgbClr val="000000"/>
                </a:solidFill>
                <a:effectLst/>
                <a:latin typeface="+mj-lt"/>
                <a:ea typeface="Times New Roman" panose="02020603050405020304" pitchFamily="18" charset="0"/>
                <a:cs typeface="Tahoma" panose="020B0604030504040204" pitchFamily="34" charset="0"/>
              </a:rPr>
              <a:t>’</a:t>
            </a:r>
            <a:r>
              <a:rPr lang="uk-UA" sz="1600" b="1" dirty="0">
                <a:solidFill>
                  <a:srgbClr val="000000"/>
                </a:solidFill>
                <a:effectLst/>
                <a:latin typeface="+mj-lt"/>
                <a:ea typeface="Times New Roman" panose="02020603050405020304" pitchFamily="18" charset="0"/>
                <a:cs typeface="Tahoma" panose="020B0604030504040204" pitchFamily="34" charset="0"/>
              </a:rPr>
              <a:t>ю.</a:t>
            </a:r>
            <a:endParaRPr lang="ru-RU" sz="1600" b="1" dirty="0">
              <a:effectLst/>
              <a:latin typeface="+mj-lt"/>
              <a:ea typeface="SimSun" panose="02010600030101010101" pitchFamily="2" charset="-122"/>
              <a:cs typeface="Tahoma" panose="020B0604030504040204" pitchFamily="34" charset="0"/>
            </a:endParaRPr>
          </a:p>
          <a:p>
            <a:pPr algn="just"/>
            <a:endParaRPr lang="uk-UA" sz="1600" b="1" dirty="0">
              <a:effectLst/>
            </a:endParaRPr>
          </a:p>
        </p:txBody>
      </p:sp>
      <p:sp>
        <p:nvSpPr>
          <p:cNvPr id="637" name="TextShape 2"/>
          <p:cNvSpPr txBox="1"/>
          <p:nvPr/>
        </p:nvSpPr>
        <p:spPr>
          <a:xfrm>
            <a:off x="4431932" y="4334760"/>
            <a:ext cx="3744416" cy="2262592"/>
          </a:xfrm>
          <a:prstGeom prst="rect">
            <a:avLst/>
          </a:prstGeom>
          <a:noFill/>
          <a:ln>
            <a:noFill/>
          </a:ln>
        </p:spPr>
        <p:txBody>
          <a:bodyPr lIns="90000" tIns="45000" rIns="90000" bIns="45000"/>
          <a:lstStyle/>
          <a:p>
            <a:pPr algn="just"/>
            <a:r>
              <a:rPr lang="uk-UA" sz="1600" b="1" dirty="0">
                <a:solidFill>
                  <a:srgbClr val="000000"/>
                </a:solidFill>
                <a:latin typeface="+mj-lt"/>
                <a:ea typeface="Times New Roman" panose="02020603050405020304" pitchFamily="18" charset="0"/>
                <a:cs typeface="Tahoma" panose="020B0604030504040204" pitchFamily="34" charset="0"/>
              </a:rPr>
              <a:t>С</a:t>
            </a:r>
            <a:r>
              <a:rPr lang="uk-UA" sz="1600" b="1" dirty="0">
                <a:solidFill>
                  <a:srgbClr val="000000"/>
                </a:solidFill>
                <a:effectLst/>
                <a:latin typeface="+mj-lt"/>
                <a:ea typeface="Times New Roman" panose="02020603050405020304" pitchFamily="18" charset="0"/>
                <a:cs typeface="Tahoma" panose="020B0604030504040204" pitchFamily="34" charset="0"/>
              </a:rPr>
              <a:t>творено дві прийомні родини, до яких влаштовано дві дитини, один будинок сімейного типу, до якого влаштовано сім дітей.</a:t>
            </a:r>
            <a:endParaRPr lang="ru-RU" sz="1600" b="1" dirty="0">
              <a:effectLst/>
              <a:latin typeface="+mj-lt"/>
              <a:ea typeface="SimSun" panose="02010600030101010101" pitchFamily="2" charset="-122"/>
              <a:cs typeface="Tahoma" panose="020B0604030504040204" pitchFamily="34" charset="0"/>
            </a:endParaRPr>
          </a:p>
          <a:p>
            <a:pPr algn="just"/>
            <a:r>
              <a:rPr lang="uk-UA" sz="1600" b="1" dirty="0">
                <a:solidFill>
                  <a:srgbClr val="000000"/>
                </a:solidFill>
                <a:latin typeface="+mj-lt"/>
                <a:ea typeface="Times New Roman" panose="02020603050405020304" pitchFamily="18" charset="0"/>
                <a:cs typeface="Tahoma" panose="020B0604030504040204" pitchFamily="34" charset="0"/>
              </a:rPr>
              <a:t>Ф</a:t>
            </a:r>
            <a:r>
              <a:rPr lang="uk-UA" sz="1600" b="1" dirty="0">
                <a:solidFill>
                  <a:srgbClr val="000000"/>
                </a:solidFill>
                <a:effectLst/>
                <a:latin typeface="+mj-lt"/>
                <a:ea typeface="Times New Roman" panose="02020603050405020304" pitchFamily="18" charset="0"/>
                <a:cs typeface="Tahoma" panose="020B0604030504040204" pitchFamily="34" charset="0"/>
              </a:rPr>
              <a:t>ункціонує 4 дитячих будинки сімейного типу, де виховуються 26 дітей,  та 7 прийомних сімей, які виховують 13 дітей.</a:t>
            </a:r>
            <a:endParaRPr lang="ru-RU" sz="1600" b="1" dirty="0">
              <a:effectLst/>
              <a:latin typeface="+mj-lt"/>
              <a:ea typeface="SimSun" panose="02010600030101010101" pitchFamily="2" charset="-122"/>
              <a:cs typeface="Tahoma" panose="020B0604030504040204" pitchFamily="34" charset="0"/>
            </a:endParaRPr>
          </a:p>
        </p:txBody>
      </p:sp>
      <p:sp>
        <p:nvSpPr>
          <p:cNvPr id="638" name="TextShape 3"/>
          <p:cNvSpPr txBox="1"/>
          <p:nvPr/>
        </p:nvSpPr>
        <p:spPr>
          <a:xfrm>
            <a:off x="8504304" y="4286520"/>
            <a:ext cx="3556776" cy="2214720"/>
          </a:xfrm>
          <a:prstGeom prst="rect">
            <a:avLst/>
          </a:prstGeom>
          <a:noFill/>
          <a:ln>
            <a:noFill/>
          </a:ln>
        </p:spPr>
        <p:txBody>
          <a:bodyPr lIns="90000" tIns="45000" rIns="90000" bIns="45000"/>
          <a:lstStyle/>
          <a:p>
            <a:pPr marR="39370" algn="just"/>
            <a:r>
              <a:rPr lang="uk-UA" sz="1600" b="1" dirty="0">
                <a:solidFill>
                  <a:srgbClr val="000000"/>
                </a:solidFill>
                <a:latin typeface="+mj-lt"/>
                <a:ea typeface="Times New Roman" panose="02020603050405020304" pitchFamily="18" charset="0"/>
                <a:cs typeface="Tahoma" panose="020B0604030504040204" pitchFamily="34" charset="0"/>
              </a:rPr>
              <a:t>П</a:t>
            </a:r>
            <a:r>
              <a:rPr lang="uk-UA" sz="1600" b="1" dirty="0">
                <a:solidFill>
                  <a:srgbClr val="000000"/>
                </a:solidFill>
                <a:effectLst/>
                <a:latin typeface="+mj-lt"/>
                <a:ea typeface="Times New Roman" panose="02020603050405020304" pitchFamily="18" charset="0"/>
                <a:cs typeface="Tahoma" panose="020B0604030504040204" pitchFamily="34" charset="0"/>
              </a:rPr>
              <a:t>роведено 14 засідань комісії з питань захисту прав дитини, де розглянуто 76 питань.</a:t>
            </a:r>
            <a:endParaRPr lang="ru-RU" sz="1600" b="1" dirty="0">
              <a:effectLst/>
              <a:latin typeface="+mj-lt"/>
              <a:ea typeface="SimSun" panose="02010600030101010101" pitchFamily="2" charset="-122"/>
              <a:cs typeface="Tahoma" panose="020B0604030504040204" pitchFamily="34" charset="0"/>
            </a:endParaRPr>
          </a:p>
          <a:p>
            <a:pPr marR="39370" algn="just"/>
            <a:r>
              <a:rPr lang="uk-UA" sz="1600" b="1" dirty="0">
                <a:solidFill>
                  <a:srgbClr val="000000"/>
                </a:solidFill>
                <a:effectLst/>
                <a:latin typeface="+mj-lt"/>
                <a:ea typeface="Times New Roman" panose="02020603050405020304" pitchFamily="18" charset="0"/>
                <a:cs typeface="Tahoma" panose="020B0604030504040204" pitchFamily="34" charset="0"/>
              </a:rPr>
              <a:t> Спеціалістами служби надано консультації близько 950 особам щодо захисту прав дітей, які  проживають на території громади.</a:t>
            </a:r>
            <a:endParaRPr lang="ru-RU" sz="1600" b="1" dirty="0">
              <a:effectLst/>
              <a:latin typeface="+mj-lt"/>
              <a:ea typeface="SimSun" panose="02010600030101010101" pitchFamily="2" charset="-122"/>
              <a:cs typeface="Tahoma" panose="020B0604030504040204" pitchFamily="34" charset="0"/>
            </a:endParaRPr>
          </a:p>
        </p:txBody>
      </p:sp>
      <p:sp>
        <p:nvSpPr>
          <p:cNvPr id="639" name="TextShape 4"/>
          <p:cNvSpPr txBox="1"/>
          <p:nvPr/>
        </p:nvSpPr>
        <p:spPr>
          <a:xfrm>
            <a:off x="338400" y="53674"/>
            <a:ext cx="2375640" cy="756720"/>
          </a:xfrm>
          <a:prstGeom prst="rect">
            <a:avLst/>
          </a:prstGeom>
          <a:noFill/>
          <a:ln>
            <a:noFill/>
          </a:ln>
        </p:spPr>
        <p:txBody>
          <a:bodyPr lIns="90000" tIns="45000" rIns="90000" bIns="45000"/>
          <a:lstStyle/>
          <a:p>
            <a:pPr>
              <a:lnSpc>
                <a:spcPct val="90000"/>
              </a:lnSpc>
            </a:pPr>
            <a:r>
              <a:rPr lang="en-US" sz="2400" b="0" strike="noStrike" spc="-1" dirty="0" err="1">
                <a:solidFill>
                  <a:schemeClr val="bg1"/>
                </a:solidFill>
                <a:latin typeface="Segoe UI Semibold"/>
              </a:rPr>
              <a:t>Служба</a:t>
            </a:r>
            <a:r>
              <a:rPr lang="en-US" sz="2400" b="0" strike="noStrike" spc="-1" dirty="0">
                <a:solidFill>
                  <a:schemeClr val="bg1"/>
                </a:solidFill>
                <a:latin typeface="Segoe UI Semibold"/>
              </a:rPr>
              <a:t> у </a:t>
            </a:r>
            <a:r>
              <a:rPr lang="en-US" sz="2400" b="0" strike="noStrike" spc="-1" dirty="0" err="1">
                <a:solidFill>
                  <a:schemeClr val="bg1"/>
                </a:solidFill>
                <a:latin typeface="Segoe UI Semibold"/>
              </a:rPr>
              <a:t>справах</a:t>
            </a:r>
            <a:r>
              <a:rPr lang="en-US" sz="2400" b="0" strike="noStrike" spc="-1" dirty="0">
                <a:solidFill>
                  <a:schemeClr val="bg1"/>
                </a:solidFill>
                <a:latin typeface="Segoe UI Semibold"/>
              </a:rPr>
              <a:t> </a:t>
            </a:r>
            <a:r>
              <a:rPr lang="en-US" sz="2400" b="0" strike="noStrike" spc="-1" dirty="0" err="1">
                <a:solidFill>
                  <a:schemeClr val="bg1"/>
                </a:solidFill>
                <a:latin typeface="Segoe UI Semibold"/>
              </a:rPr>
              <a:t>дітей</a:t>
            </a:r>
            <a:endParaRPr lang="en-US" sz="2400" b="0" strike="noStrike" spc="-1" dirty="0">
              <a:solidFill>
                <a:schemeClr val="bg1"/>
              </a:solidFill>
              <a:latin typeface="Segoe UI"/>
            </a:endParaRPr>
          </a:p>
        </p:txBody>
      </p:sp>
      <p:sp>
        <p:nvSpPr>
          <p:cNvPr id="640" name="TextShape 5"/>
          <p:cNvSpPr txBox="1"/>
          <p:nvPr/>
        </p:nvSpPr>
        <p:spPr>
          <a:xfrm>
            <a:off x="3002400" y="116632"/>
            <a:ext cx="9058320" cy="1296144"/>
          </a:xfrm>
          <a:prstGeom prst="rect">
            <a:avLst/>
          </a:prstGeom>
          <a:noFill/>
          <a:ln>
            <a:noFill/>
          </a:ln>
        </p:spPr>
        <p:txBody>
          <a:bodyPr lIns="90000" tIns="45000" rIns="90000" bIns="45000"/>
          <a:lstStyle/>
          <a:p>
            <a:pPr algn="just">
              <a:lnSpc>
                <a:spcPct val="90000"/>
              </a:lnSpc>
              <a:spcBef>
                <a:spcPts val="1001"/>
              </a:spcBef>
              <a:spcAft>
                <a:spcPts val="1417"/>
              </a:spcAft>
            </a:pPr>
            <a:r>
              <a:rPr lang="en-US" sz="2800" b="1" strike="noStrike" spc="-1" dirty="0" err="1">
                <a:solidFill>
                  <a:srgbClr val="000000"/>
                </a:solidFill>
                <a:latin typeface="Segoe UI"/>
              </a:rPr>
              <a:t>Пріоритетною</a:t>
            </a:r>
            <a:r>
              <a:rPr lang="en-US" sz="2800" b="1" strike="noStrike" spc="-1" dirty="0">
                <a:solidFill>
                  <a:srgbClr val="000000"/>
                </a:solidFill>
                <a:latin typeface="Segoe UI"/>
              </a:rPr>
              <a:t> </a:t>
            </a:r>
            <a:r>
              <a:rPr lang="en-US" sz="2800" b="1" strike="noStrike" spc="-1" dirty="0" err="1">
                <a:solidFill>
                  <a:srgbClr val="000000"/>
                </a:solidFill>
                <a:latin typeface="Segoe UI"/>
              </a:rPr>
              <a:t>формою</a:t>
            </a:r>
            <a:r>
              <a:rPr lang="en-US" sz="2800" b="1" strike="noStrike" spc="-1" dirty="0">
                <a:solidFill>
                  <a:srgbClr val="000000"/>
                </a:solidFill>
                <a:latin typeface="Segoe UI"/>
              </a:rPr>
              <a:t> </a:t>
            </a:r>
            <a:r>
              <a:rPr lang="en-US" sz="2800" b="1" strike="noStrike" spc="-1" dirty="0" err="1">
                <a:solidFill>
                  <a:srgbClr val="000000"/>
                </a:solidFill>
                <a:latin typeface="Segoe UI"/>
              </a:rPr>
              <a:t>облаштування</a:t>
            </a:r>
            <a:r>
              <a:rPr lang="en-US" sz="2800" b="1" strike="noStrike" spc="-1" dirty="0">
                <a:solidFill>
                  <a:srgbClr val="000000"/>
                </a:solidFill>
                <a:latin typeface="Segoe UI"/>
              </a:rPr>
              <a:t> </a:t>
            </a:r>
            <a:r>
              <a:rPr lang="en-US" sz="2800" b="1" strike="noStrike" spc="-1" dirty="0" err="1">
                <a:solidFill>
                  <a:srgbClr val="000000"/>
                </a:solidFill>
                <a:latin typeface="Segoe UI"/>
              </a:rPr>
              <a:t>дітей-сиріт</a:t>
            </a:r>
            <a:r>
              <a:rPr lang="en-US" sz="2800" b="1" strike="noStrike" spc="-1" dirty="0">
                <a:solidFill>
                  <a:srgbClr val="000000"/>
                </a:solidFill>
                <a:latin typeface="Segoe UI"/>
              </a:rPr>
              <a:t> </a:t>
            </a:r>
            <a:r>
              <a:rPr lang="en-US" sz="2800" b="1" strike="noStrike" spc="-1" dirty="0" err="1">
                <a:solidFill>
                  <a:srgbClr val="000000"/>
                </a:solidFill>
                <a:latin typeface="Segoe UI"/>
              </a:rPr>
              <a:t>та</a:t>
            </a:r>
            <a:r>
              <a:rPr lang="en-US" sz="2800" b="1" strike="noStrike" spc="-1" dirty="0">
                <a:solidFill>
                  <a:srgbClr val="000000"/>
                </a:solidFill>
                <a:latin typeface="Segoe UI"/>
              </a:rPr>
              <a:t> </a:t>
            </a:r>
            <a:r>
              <a:rPr lang="en-US" sz="2800" b="1" strike="noStrike" spc="-1" dirty="0" err="1">
                <a:solidFill>
                  <a:srgbClr val="000000"/>
                </a:solidFill>
                <a:latin typeface="Segoe UI"/>
              </a:rPr>
              <a:t>позбавлених</a:t>
            </a:r>
            <a:r>
              <a:rPr lang="en-US" sz="2800" b="1" strike="noStrike" spc="-1" dirty="0">
                <a:solidFill>
                  <a:srgbClr val="000000"/>
                </a:solidFill>
                <a:latin typeface="Segoe UI"/>
              </a:rPr>
              <a:t> </a:t>
            </a:r>
            <a:r>
              <a:rPr lang="en-US" sz="2800" b="1" strike="noStrike" spc="-1" dirty="0" err="1">
                <a:solidFill>
                  <a:srgbClr val="000000"/>
                </a:solidFill>
                <a:latin typeface="Segoe UI"/>
              </a:rPr>
              <a:t>батьківського</a:t>
            </a:r>
            <a:r>
              <a:rPr lang="en-US" sz="2800" b="1" strike="noStrike" spc="-1" dirty="0">
                <a:solidFill>
                  <a:srgbClr val="000000"/>
                </a:solidFill>
                <a:latin typeface="Segoe UI"/>
              </a:rPr>
              <a:t> </a:t>
            </a:r>
            <a:r>
              <a:rPr lang="en-US" sz="2800" b="1" strike="noStrike" spc="-1" dirty="0" err="1">
                <a:solidFill>
                  <a:srgbClr val="000000"/>
                </a:solidFill>
                <a:latin typeface="Segoe UI"/>
              </a:rPr>
              <a:t>піклування</a:t>
            </a:r>
            <a:r>
              <a:rPr lang="en-US" sz="2800" b="1" strike="noStrike" spc="-1" dirty="0">
                <a:solidFill>
                  <a:srgbClr val="000000"/>
                </a:solidFill>
                <a:latin typeface="Segoe UI"/>
              </a:rPr>
              <a:t>  </a:t>
            </a:r>
            <a:r>
              <a:rPr lang="en-US" sz="2800" b="1" strike="noStrike" spc="-1" dirty="0" err="1">
                <a:solidFill>
                  <a:srgbClr val="000000"/>
                </a:solidFill>
                <a:latin typeface="Segoe UI"/>
              </a:rPr>
              <a:t>залишається</a:t>
            </a:r>
            <a:r>
              <a:rPr lang="en-US" sz="2800" b="1" strike="noStrike" spc="-1" dirty="0">
                <a:solidFill>
                  <a:srgbClr val="000000"/>
                </a:solidFill>
                <a:latin typeface="Segoe UI"/>
              </a:rPr>
              <a:t> </a:t>
            </a:r>
            <a:r>
              <a:rPr lang="en-US" sz="2800" b="1" strike="noStrike" spc="-1" dirty="0" err="1">
                <a:solidFill>
                  <a:srgbClr val="000000"/>
                </a:solidFill>
                <a:latin typeface="Segoe UI"/>
              </a:rPr>
              <a:t>сім'я</a:t>
            </a:r>
            <a:r>
              <a:rPr lang="en-US" sz="2800" b="1" strike="noStrike" spc="-1" dirty="0">
                <a:solidFill>
                  <a:srgbClr val="000000"/>
                </a:solidFill>
                <a:latin typeface="Segoe UI"/>
              </a:rPr>
              <a:t>.</a:t>
            </a:r>
            <a:r>
              <a:rPr lang="uk-UA" sz="2800" b="1" dirty="0"/>
              <a:t> </a:t>
            </a:r>
            <a:endParaRPr lang="en-US" sz="2800" b="1" strike="noStrike" spc="-1" dirty="0">
              <a:solidFill>
                <a:srgbClr val="000000"/>
              </a:solidFill>
              <a:latin typeface="Segoe UI"/>
            </a:endParaRPr>
          </a:p>
        </p:txBody>
      </p:sp>
      <p:sp>
        <p:nvSpPr>
          <p:cNvPr id="641" name="TextShape 6"/>
          <p:cNvSpPr txBox="1"/>
          <p:nvPr/>
        </p:nvSpPr>
        <p:spPr>
          <a:xfrm>
            <a:off x="11668680" y="6485040"/>
            <a:ext cx="523080" cy="364680"/>
          </a:xfrm>
          <a:prstGeom prst="rect">
            <a:avLst/>
          </a:prstGeom>
          <a:noFill/>
          <a:ln>
            <a:noFill/>
          </a:ln>
        </p:spPr>
        <p:txBody>
          <a:bodyPr lIns="90000" tIns="45000" rIns="90000" bIns="45000"/>
          <a:lstStyle/>
          <a:p>
            <a:fld id="{8FE55F83-5F10-4493-BD73-B5597D870A19}" type="slidenum">
              <a:rPr lang="ru-RU" sz="1800" b="0" strike="noStrike" spc="-1">
                <a:solidFill>
                  <a:srgbClr val="000000"/>
                </a:solidFill>
                <a:latin typeface="Segoe UI"/>
              </a:rPr>
              <a:t>31</a:t>
            </a:fld>
            <a:endParaRPr lang="ru-RU" sz="1800" b="0" strike="noStrike" spc="-1">
              <a:latin typeface="Times New Roman"/>
            </a:endParaRPr>
          </a:p>
        </p:txBody>
      </p:sp>
      <p:pic>
        <p:nvPicPr>
          <p:cNvPr id="6" name="Picture 5">
            <a:extLst>
              <a:ext uri="{FF2B5EF4-FFF2-40B4-BE49-F238E27FC236}">
                <a16:creationId xmlns:a16="http://schemas.microsoft.com/office/drawing/2014/main" id="{9AF0C8C0-8966-4D70-AE14-A4293D97DF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866" y="1588862"/>
            <a:ext cx="3952918" cy="2459338"/>
          </a:xfrm>
          <a:prstGeom prst="rect">
            <a:avLst/>
          </a:prstGeom>
        </p:spPr>
      </p:pic>
      <p:pic>
        <p:nvPicPr>
          <p:cNvPr id="8" name="Picture 7">
            <a:extLst>
              <a:ext uri="{FF2B5EF4-FFF2-40B4-BE49-F238E27FC236}">
                <a16:creationId xmlns:a16="http://schemas.microsoft.com/office/drawing/2014/main" id="{860013DE-29B4-4765-A54D-BA880ACD8D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7808" y="1588862"/>
            <a:ext cx="3920472" cy="2448446"/>
          </a:xfrm>
          <a:prstGeom prst="rect">
            <a:avLst/>
          </a:prstGeom>
        </p:spPr>
      </p:pic>
      <p:pic>
        <p:nvPicPr>
          <p:cNvPr id="10" name="Picture 9">
            <a:extLst>
              <a:ext uri="{FF2B5EF4-FFF2-40B4-BE49-F238E27FC236}">
                <a16:creationId xmlns:a16="http://schemas.microsoft.com/office/drawing/2014/main" id="{8EAF46D8-1EFE-4AF7-B38B-95B86FD9438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04304" y="1588862"/>
            <a:ext cx="3488830" cy="244844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TextShape 1"/>
          <p:cNvSpPr txBox="1"/>
          <p:nvPr/>
        </p:nvSpPr>
        <p:spPr>
          <a:xfrm>
            <a:off x="152580" y="4509120"/>
            <a:ext cx="11886840" cy="2254920"/>
          </a:xfrm>
          <a:prstGeom prst="rect">
            <a:avLst/>
          </a:prstGeom>
          <a:noFill/>
          <a:ln>
            <a:noFill/>
          </a:ln>
        </p:spPr>
        <p:txBody>
          <a:bodyPr lIns="90000" tIns="45000" rIns="90000" bIns="45000"/>
          <a:lstStyle/>
          <a:p>
            <a:pPr algn="just">
              <a:lnSpc>
                <a:spcPct val="115000"/>
              </a:lnSpc>
              <a:spcAft>
                <a:spcPts val="1000"/>
              </a:spcAft>
            </a:pPr>
            <a:r>
              <a:rPr lang="uk-UA" sz="2000" b="1" dirty="0">
                <a:effectLst/>
                <a:latin typeface="+mj-lt"/>
                <a:ea typeface="Times New Roman" panose="02020603050405020304" pitchFamily="18" charset="0"/>
                <a:cs typeface="Tahoma" panose="020B0604030504040204" pitchFamily="34" charset="0"/>
              </a:rPr>
              <a:t>Одним із найважливіших напрямків діяльності міської влади є забезпечення належних умов для функціонування закладів освіти та надання  дітям якісних освітніх послуг.</a:t>
            </a:r>
            <a:r>
              <a:rPr lang="ru-RU" sz="2000" b="1" dirty="0">
                <a:latin typeface="+mj-lt"/>
                <a:ea typeface="SimSun" panose="02010600030101010101" pitchFamily="2" charset="-122"/>
                <a:cs typeface="Tahoma" panose="020B0604030504040204" pitchFamily="34" charset="0"/>
              </a:rPr>
              <a:t> </a:t>
            </a:r>
            <a:r>
              <a:rPr lang="uk-UA" sz="2000" b="1" dirty="0">
                <a:effectLst/>
                <a:latin typeface="+mj-lt"/>
                <a:ea typeface="Times New Roman" panose="02020603050405020304" pitchFamily="18" charset="0"/>
                <a:cs typeface="Tahoma" panose="020B0604030504040204" pitchFamily="34" charset="0"/>
              </a:rPr>
              <a:t>На кінець 2020 року заклади загальної середньої  освіти налічували 153 класи, де навчалося  3988 учнів.  Із загальної кількості класів  два  - для дітей із затримкою психологічного розвитку, два спеціальних класи для дітей з особливими освітніми потребами та два класи психологічної реабілітації.</a:t>
            </a:r>
            <a:endParaRPr lang="ru-RU" sz="2000" b="1" dirty="0">
              <a:effectLst/>
              <a:latin typeface="+mj-lt"/>
              <a:ea typeface="SimSun" panose="02010600030101010101" pitchFamily="2" charset="-122"/>
              <a:cs typeface="Tahoma" panose="020B0604030504040204" pitchFamily="34" charset="0"/>
            </a:endParaRPr>
          </a:p>
        </p:txBody>
      </p:sp>
      <p:sp>
        <p:nvSpPr>
          <p:cNvPr id="646" name="CustomShape 2"/>
          <p:cNvSpPr/>
          <p:nvPr/>
        </p:nvSpPr>
        <p:spPr>
          <a:xfrm>
            <a:off x="453600" y="93960"/>
            <a:ext cx="213480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4400" b="1" strike="noStrike" spc="-1" dirty="0">
                <a:solidFill>
                  <a:srgbClr val="000000"/>
                </a:solidFill>
                <a:latin typeface="Segoe UI"/>
              </a:rPr>
              <a:t>ОСВІТА</a:t>
            </a:r>
            <a:r>
              <a:rPr lang="ru-RU" sz="1800" b="0" strike="noStrike" spc="-1" dirty="0">
                <a:solidFill>
                  <a:srgbClr val="000000"/>
                </a:solidFill>
                <a:latin typeface="Segoe UI"/>
              </a:rPr>
              <a:t> </a:t>
            </a:r>
            <a:endParaRPr lang="ru-RU" sz="1800" b="0" strike="noStrike" spc="-1" dirty="0">
              <a:latin typeface="Arial"/>
            </a:endParaRPr>
          </a:p>
        </p:txBody>
      </p:sp>
      <p:pic>
        <p:nvPicPr>
          <p:cNvPr id="4" name="Picture 3">
            <a:extLst>
              <a:ext uri="{FF2B5EF4-FFF2-40B4-BE49-F238E27FC236}">
                <a16:creationId xmlns:a16="http://schemas.microsoft.com/office/drawing/2014/main" id="{8AEE2FDE-E073-4437-8C22-EA5957663C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67808" y="260648"/>
            <a:ext cx="7488832" cy="4104456"/>
          </a:xfrm>
          <a:prstGeom prst="rect">
            <a:avLst/>
          </a:prstGeom>
        </p:spPr>
      </p:pic>
    </p:spTree>
  </p:cSld>
  <p:clrMapOvr>
    <a:masterClrMapping/>
  </p:clrMapOvr>
  <p:transition spd="slow">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TextShape 1"/>
          <p:cNvSpPr txBox="1"/>
          <p:nvPr/>
        </p:nvSpPr>
        <p:spPr>
          <a:xfrm>
            <a:off x="266760" y="4725144"/>
            <a:ext cx="11658240" cy="1872208"/>
          </a:xfrm>
          <a:prstGeom prst="rect">
            <a:avLst/>
          </a:prstGeom>
          <a:noFill/>
          <a:ln>
            <a:noFill/>
          </a:ln>
        </p:spPr>
        <p:txBody>
          <a:bodyPr lIns="90000" tIns="45000" rIns="90000" bIns="45000"/>
          <a:lstStyle/>
          <a:p>
            <a:pPr algn="just">
              <a:lnSpc>
                <a:spcPct val="115000"/>
              </a:lnSpc>
              <a:spcAft>
                <a:spcPts val="1000"/>
              </a:spcAft>
            </a:pPr>
            <a:r>
              <a:rPr lang="uk-UA" sz="2400" b="1" dirty="0">
                <a:effectLst/>
                <a:latin typeface="+mj-lt"/>
                <a:ea typeface="Times New Roman" panose="02020603050405020304" pitchFamily="18" charset="0"/>
                <a:cs typeface="Tahoma" panose="020B0604030504040204" pitchFamily="34" charset="0"/>
              </a:rPr>
              <a:t>Велика увага приділяється збалансованому гарячому харчуванню  дітей у закладах освіти, на що з бюджету у 2020 році було передбачено  4678,3 тис. грн..</a:t>
            </a:r>
            <a:r>
              <a:rPr lang="ru-RU" sz="2400" b="1" dirty="0">
                <a:latin typeface="+mj-lt"/>
                <a:ea typeface="SimSun" panose="02010600030101010101" pitchFamily="2" charset="-122"/>
                <a:cs typeface="Tahoma" panose="020B0604030504040204" pitchFamily="34" charset="0"/>
              </a:rPr>
              <a:t> </a:t>
            </a:r>
            <a:r>
              <a:rPr lang="uk-UA" sz="2400" b="1" dirty="0">
                <a:effectLst/>
                <a:latin typeface="+mj-lt"/>
                <a:ea typeface="Times New Roman" panose="02020603050405020304" pitchFamily="18" charset="0"/>
                <a:cs typeface="Tahoma" panose="020B0604030504040204" pitchFamily="34" charset="0"/>
              </a:rPr>
              <a:t>Учні 1-4 класів харчуються безкоштовно.</a:t>
            </a:r>
            <a:endParaRPr lang="ru-RU" sz="2400" b="1" dirty="0">
              <a:effectLst/>
              <a:latin typeface="+mj-lt"/>
              <a:ea typeface="SimSun" panose="02010600030101010101" pitchFamily="2" charset="-122"/>
              <a:cs typeface="Tahoma" panose="020B0604030504040204" pitchFamily="34" charset="0"/>
            </a:endParaRPr>
          </a:p>
        </p:txBody>
      </p:sp>
      <p:sp>
        <p:nvSpPr>
          <p:cNvPr id="661" name="CustomShape 2"/>
          <p:cNvSpPr/>
          <p:nvPr/>
        </p:nvSpPr>
        <p:spPr>
          <a:xfrm>
            <a:off x="646560" y="144720"/>
            <a:ext cx="17276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3600" b="1" strike="noStrike" spc="-1" dirty="0">
                <a:solidFill>
                  <a:srgbClr val="000000"/>
                </a:solidFill>
                <a:latin typeface="Segoe UI"/>
              </a:rPr>
              <a:t>ОСВІТА</a:t>
            </a:r>
            <a:endParaRPr lang="ru-RU" sz="3600" b="1" strike="noStrike" spc="-1" dirty="0">
              <a:latin typeface="Aria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1424" y="1491622"/>
            <a:ext cx="4824536" cy="288032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4032" y="1461793"/>
            <a:ext cx="4854728" cy="28803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TextShape 1"/>
          <p:cNvSpPr txBox="1"/>
          <p:nvPr/>
        </p:nvSpPr>
        <p:spPr>
          <a:xfrm>
            <a:off x="266760" y="4725144"/>
            <a:ext cx="11658240" cy="1872208"/>
          </a:xfrm>
          <a:prstGeom prst="rect">
            <a:avLst/>
          </a:prstGeom>
          <a:noFill/>
          <a:ln>
            <a:noFill/>
          </a:ln>
        </p:spPr>
        <p:txBody>
          <a:bodyPr lIns="90000" tIns="45000" rIns="90000" bIns="45000"/>
          <a:lstStyle/>
          <a:p>
            <a:pPr algn="just">
              <a:lnSpc>
                <a:spcPct val="115000"/>
              </a:lnSpc>
              <a:spcAft>
                <a:spcPts val="1000"/>
              </a:spcAft>
            </a:pPr>
            <a:r>
              <a:rPr lang="uk-UA" sz="2000" b="1" dirty="0">
                <a:effectLst/>
                <a:latin typeface="+mj-lt"/>
                <a:ea typeface="Times New Roman" panose="02020603050405020304" pitchFamily="18" charset="0"/>
                <a:cs typeface="Tahoma" panose="020B0604030504040204" pitchFamily="34" charset="0"/>
              </a:rPr>
              <a:t>Протягом року оновлено комп’ютерну техніку. Придбано 40 моноблоків для ліцею та Шолоховської СЗШ, інтерактивну панель СЗШ №6, моноблоки для НВК №2 та НВО. Для БТДЮ  - мікшерний пульт та акустичну систему.</a:t>
            </a:r>
            <a:r>
              <a:rPr lang="ru-RU" sz="2000" b="1" dirty="0">
                <a:latin typeface="+mj-lt"/>
                <a:ea typeface="SimSun" panose="02010600030101010101" pitchFamily="2" charset="-122"/>
                <a:cs typeface="Tahoma" panose="020B0604030504040204" pitchFamily="34" charset="0"/>
              </a:rPr>
              <a:t> </a:t>
            </a:r>
            <a:r>
              <a:rPr lang="uk-UA" sz="2000" b="1" dirty="0">
                <a:effectLst/>
                <a:latin typeface="+mj-lt"/>
                <a:ea typeface="Times New Roman" panose="02020603050405020304" pitchFamily="18" charset="0"/>
                <a:cs typeface="Tahoma" panose="020B0604030504040204" pitchFamily="34" charset="0"/>
              </a:rPr>
              <a:t>За кошти міського бюджету  для дітей-сиріт та дітей, позбавлених батьківського піклування закуплено шкільну та спортивну форму.</a:t>
            </a:r>
            <a:endParaRPr lang="ru-RU" sz="2000" b="1" dirty="0">
              <a:effectLst/>
              <a:latin typeface="+mj-lt"/>
              <a:ea typeface="SimSun" panose="02010600030101010101" pitchFamily="2" charset="-122"/>
              <a:cs typeface="Tahoma" panose="020B0604030504040204" pitchFamily="34" charset="0"/>
            </a:endParaRPr>
          </a:p>
        </p:txBody>
      </p:sp>
      <p:sp>
        <p:nvSpPr>
          <p:cNvPr id="661" name="CustomShape 2"/>
          <p:cNvSpPr/>
          <p:nvPr/>
        </p:nvSpPr>
        <p:spPr>
          <a:xfrm>
            <a:off x="646560" y="144720"/>
            <a:ext cx="17276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3600" b="1" strike="noStrike" spc="-1" dirty="0">
                <a:solidFill>
                  <a:srgbClr val="000000"/>
                </a:solidFill>
                <a:latin typeface="Segoe UI"/>
              </a:rPr>
              <a:t>ОСВІТА</a:t>
            </a:r>
            <a:endParaRPr lang="ru-RU" sz="3600" b="1" strike="noStrike" spc="-1" dirty="0">
              <a:latin typeface="Arial"/>
            </a:endParaRPr>
          </a:p>
        </p:txBody>
      </p:sp>
      <p:pic>
        <p:nvPicPr>
          <p:cNvPr id="3" name="Picture 2">
            <a:extLst>
              <a:ext uri="{FF2B5EF4-FFF2-40B4-BE49-F238E27FC236}">
                <a16:creationId xmlns:a16="http://schemas.microsoft.com/office/drawing/2014/main" id="{E097D5D4-DF3B-4924-8EDC-C20313FCA3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9376" y="1628800"/>
            <a:ext cx="4572000" cy="3015968"/>
          </a:xfrm>
          <a:prstGeom prst="rect">
            <a:avLst/>
          </a:prstGeom>
        </p:spPr>
      </p:pic>
      <p:pic>
        <p:nvPicPr>
          <p:cNvPr id="7" name="Picture 6">
            <a:extLst>
              <a:ext uri="{FF2B5EF4-FFF2-40B4-BE49-F238E27FC236}">
                <a16:creationId xmlns:a16="http://schemas.microsoft.com/office/drawing/2014/main" id="{706A3789-0570-4D8D-A54F-3B3D8D0ABF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47928" y="499014"/>
            <a:ext cx="6228184" cy="4145754"/>
          </a:xfrm>
          <a:prstGeom prst="rect">
            <a:avLst/>
          </a:prstGeom>
        </p:spPr>
      </p:pic>
    </p:spTree>
    <p:extLst>
      <p:ext uri="{BB962C8B-B14F-4D97-AF65-F5344CB8AC3E}">
        <p14:creationId xmlns:p14="http://schemas.microsoft.com/office/powerpoint/2010/main" val="3702960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TextShape 1"/>
          <p:cNvSpPr txBox="1"/>
          <p:nvPr/>
        </p:nvSpPr>
        <p:spPr>
          <a:xfrm>
            <a:off x="313560" y="4149080"/>
            <a:ext cx="11658240" cy="2293120"/>
          </a:xfrm>
          <a:prstGeom prst="rect">
            <a:avLst/>
          </a:prstGeom>
          <a:noFill/>
          <a:ln>
            <a:noFill/>
          </a:ln>
        </p:spPr>
        <p:txBody>
          <a:bodyPr lIns="90000" tIns="45000" rIns="90000" bIns="45000"/>
          <a:lstStyle/>
          <a:p>
            <a:pPr algn="just">
              <a:lnSpc>
                <a:spcPct val="115000"/>
              </a:lnSpc>
              <a:spcAft>
                <a:spcPts val="1000"/>
              </a:spcAft>
            </a:pPr>
            <a:r>
              <a:rPr lang="uk-UA" sz="2000" b="1" dirty="0">
                <a:effectLst/>
                <a:latin typeface="+mj-lt"/>
                <a:ea typeface="Times New Roman" panose="02020603050405020304" pitchFamily="18" charset="0"/>
                <a:cs typeface="Tahoma" panose="020B0604030504040204" pitchFamily="34" charset="0"/>
              </a:rPr>
              <a:t>Чільне місце у системі освіти займає спеціальна та інклюзивна освіта. 74 дитини з особливими освітніми потребами навчаються у 6 спеціальних класах СЗШ № 9.  Для  42 дітей з ОПП організоване інклюзивне навчання у 29 класах інших закладів  загальної середньої освіти, це на 15 дітей більше, ніж у попередньому році. Організоване інклюзивне навчання  для  9 вихованців з особливими освітніми потребами закладів дошкільної освіти. За рішенням ЛКК індивідуальне навчання було організоване для 31 дитини,  з яких 9 - з інвалідністю.</a:t>
            </a:r>
            <a:endParaRPr lang="ru-RU" sz="2000" b="1" dirty="0">
              <a:effectLst/>
              <a:latin typeface="+mj-lt"/>
              <a:ea typeface="SimSun" panose="02010600030101010101" pitchFamily="2" charset="-122"/>
              <a:cs typeface="Tahoma" panose="020B0604030504040204" pitchFamily="34" charset="0"/>
            </a:endParaRPr>
          </a:p>
        </p:txBody>
      </p:sp>
      <p:sp>
        <p:nvSpPr>
          <p:cNvPr id="666" name="CustomShape 2"/>
          <p:cNvSpPr/>
          <p:nvPr/>
        </p:nvSpPr>
        <p:spPr>
          <a:xfrm>
            <a:off x="352800" y="176760"/>
            <a:ext cx="2181600" cy="608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3400" b="1" strike="noStrike" spc="-1" dirty="0">
                <a:solidFill>
                  <a:srgbClr val="000000"/>
                </a:solidFill>
                <a:latin typeface="Segoe UI"/>
              </a:rPr>
              <a:t>ІНКЛЮЗІЯ</a:t>
            </a:r>
            <a:endParaRPr lang="ru-RU" sz="3400" b="1" strike="noStrike" spc="-1" dirty="0">
              <a:latin typeface="Aria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3523" y="1448780"/>
            <a:ext cx="3630592" cy="252028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68208" y="1692188"/>
            <a:ext cx="3270552" cy="2420888"/>
          </a:xfrm>
          <a:prstGeom prst="rect">
            <a:avLst/>
          </a:prstGeom>
        </p:spPr>
      </p:pic>
      <p:pic>
        <p:nvPicPr>
          <p:cNvPr id="7" name="Picture 6">
            <a:extLst>
              <a:ext uri="{FF2B5EF4-FFF2-40B4-BE49-F238E27FC236}">
                <a16:creationId xmlns:a16="http://schemas.microsoft.com/office/drawing/2014/main" id="{57D0F1EF-03B2-4E28-9AAE-4F2F4409E7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6670" y="282092"/>
            <a:ext cx="4251940" cy="28201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TextShape 1"/>
          <p:cNvSpPr txBox="1"/>
          <p:nvPr/>
        </p:nvSpPr>
        <p:spPr>
          <a:xfrm>
            <a:off x="313560" y="5301208"/>
            <a:ext cx="11658240" cy="1140992"/>
          </a:xfrm>
          <a:prstGeom prst="rect">
            <a:avLst/>
          </a:prstGeom>
          <a:noFill/>
          <a:ln>
            <a:noFill/>
          </a:ln>
        </p:spPr>
        <p:txBody>
          <a:bodyPr lIns="90000" tIns="45000" rIns="90000" bIns="45000"/>
          <a:lstStyle/>
          <a:p>
            <a:pPr algn="just">
              <a:lnSpc>
                <a:spcPct val="115000"/>
              </a:lnSpc>
              <a:spcAft>
                <a:spcPts val="1000"/>
              </a:spcAft>
            </a:pPr>
            <a:r>
              <a:rPr lang="uk-UA" sz="2400" b="1" dirty="0">
                <a:effectLst/>
                <a:latin typeface="+mj-lt"/>
                <a:ea typeface="Times New Roman" panose="02020603050405020304" pitchFamily="18" charset="0"/>
                <a:cs typeface="Tahoma" panose="020B0604030504040204" pitchFamily="34" charset="0"/>
              </a:rPr>
              <a:t>Для забезпечення  безпечного освітнього процесу в умовах пандемії,  усі заклади  отримали дезінфікуючі та антисептичні засоби, засоби індивідуального захисту  та інфрачервоні термометри.</a:t>
            </a:r>
            <a:endParaRPr lang="ru-RU" sz="2400" b="1" dirty="0">
              <a:effectLst/>
              <a:latin typeface="+mj-lt"/>
              <a:ea typeface="SimSun" panose="02010600030101010101" pitchFamily="2" charset="-122"/>
              <a:cs typeface="Tahoma" panose="020B0604030504040204" pitchFamily="34" charset="0"/>
            </a:endParaRPr>
          </a:p>
        </p:txBody>
      </p:sp>
      <p:sp>
        <p:nvSpPr>
          <p:cNvPr id="666" name="CustomShape 2"/>
          <p:cNvSpPr/>
          <p:nvPr/>
        </p:nvSpPr>
        <p:spPr>
          <a:xfrm>
            <a:off x="352800" y="176760"/>
            <a:ext cx="2181600" cy="608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uk-UA" sz="3400" b="1" strike="noStrike" spc="-1" dirty="0">
                <a:latin typeface="Arial"/>
              </a:rPr>
              <a:t>ОСВІТА</a:t>
            </a:r>
            <a:endParaRPr lang="ru-RU" sz="3400" b="1" strike="noStrike" spc="-1" dirty="0">
              <a:latin typeface="Arial"/>
            </a:endParaRPr>
          </a:p>
        </p:txBody>
      </p:sp>
      <p:pic>
        <p:nvPicPr>
          <p:cNvPr id="3" name="Picture 2">
            <a:extLst>
              <a:ext uri="{FF2B5EF4-FFF2-40B4-BE49-F238E27FC236}">
                <a16:creationId xmlns:a16="http://schemas.microsoft.com/office/drawing/2014/main" id="{FF705CE2-060B-4393-94ED-C6395DDD7BF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344" y="1700808"/>
            <a:ext cx="4998744" cy="3240360"/>
          </a:xfrm>
          <a:prstGeom prst="rect">
            <a:avLst/>
          </a:prstGeom>
        </p:spPr>
      </p:pic>
      <p:pic>
        <p:nvPicPr>
          <p:cNvPr id="5" name="Picture 4">
            <a:extLst>
              <a:ext uri="{FF2B5EF4-FFF2-40B4-BE49-F238E27FC236}">
                <a16:creationId xmlns:a16="http://schemas.microsoft.com/office/drawing/2014/main" id="{BF616CD8-B6DE-482A-9B1C-4D8F296C3C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87888" y="3429000"/>
            <a:ext cx="3126536" cy="1800200"/>
          </a:xfrm>
          <a:prstGeom prst="rect">
            <a:avLst/>
          </a:prstGeom>
        </p:spPr>
      </p:pic>
      <p:pic>
        <p:nvPicPr>
          <p:cNvPr id="11" name="Picture 10">
            <a:extLst>
              <a:ext uri="{FF2B5EF4-FFF2-40B4-BE49-F238E27FC236}">
                <a16:creationId xmlns:a16="http://schemas.microsoft.com/office/drawing/2014/main" id="{9EBAB101-6378-4E34-BB59-812AB1DA12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89073" y="415800"/>
            <a:ext cx="5083144" cy="3312368"/>
          </a:xfrm>
          <a:prstGeom prst="rect">
            <a:avLst/>
          </a:prstGeom>
        </p:spPr>
      </p:pic>
    </p:spTree>
    <p:extLst>
      <p:ext uri="{BB962C8B-B14F-4D97-AF65-F5344CB8AC3E}">
        <p14:creationId xmlns:p14="http://schemas.microsoft.com/office/powerpoint/2010/main" val="2749913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TextShape 1"/>
          <p:cNvSpPr txBox="1"/>
          <p:nvPr/>
        </p:nvSpPr>
        <p:spPr>
          <a:xfrm>
            <a:off x="266760" y="4725144"/>
            <a:ext cx="11658240" cy="1872208"/>
          </a:xfrm>
          <a:prstGeom prst="rect">
            <a:avLst/>
          </a:prstGeom>
          <a:noFill/>
          <a:ln>
            <a:noFill/>
          </a:ln>
        </p:spPr>
        <p:txBody>
          <a:bodyPr lIns="90000" tIns="45000" rIns="90000" bIns="45000"/>
          <a:lstStyle/>
          <a:p>
            <a:pPr algn="just">
              <a:lnSpc>
                <a:spcPct val="90000"/>
              </a:lnSpc>
              <a:spcBef>
                <a:spcPts val="1001"/>
              </a:spcBef>
              <a:spcAft>
                <a:spcPts val="1417"/>
              </a:spcAft>
            </a:pPr>
            <a:r>
              <a:rPr lang="uk-UA" sz="2400" b="1" dirty="0">
                <a:effectLst/>
                <a:latin typeface="+mj-lt"/>
                <a:ea typeface="Times New Roman" panose="02020603050405020304" pitchFamily="18" charset="0"/>
              </a:rPr>
              <a:t>Для створення належних умов утримання, навчання та виховання дітей, у закладах освіти здійснюються капітальні та поточні ремонти.</a:t>
            </a:r>
            <a:r>
              <a:rPr lang="uk-UA" sz="2400" b="1" dirty="0">
                <a:effectLst/>
                <a:latin typeface="+mj-lt"/>
                <a:ea typeface="Times New Roman" panose="02020603050405020304" pitchFamily="18" charset="0"/>
                <a:cs typeface="Tahoma" panose="020B0604030504040204" pitchFamily="34" charset="0"/>
              </a:rPr>
              <a:t> Спостерігається  позитивна, стабільна динаміка створення комфортних умов для забезпечення якісного освітнього простору в закладах освіти Покровської територіальної громади.</a:t>
            </a:r>
            <a:endParaRPr lang="ru-RU" sz="2400" b="1" dirty="0">
              <a:effectLst/>
              <a:latin typeface="+mj-lt"/>
              <a:ea typeface="SimSun" panose="02010600030101010101" pitchFamily="2" charset="-122"/>
              <a:cs typeface="Tahoma" panose="020B0604030504040204" pitchFamily="34" charset="0"/>
            </a:endParaRPr>
          </a:p>
          <a:p>
            <a:pPr algn="just">
              <a:lnSpc>
                <a:spcPct val="90000"/>
              </a:lnSpc>
              <a:spcBef>
                <a:spcPts val="1001"/>
              </a:spcBef>
              <a:spcAft>
                <a:spcPts val="1417"/>
              </a:spcAft>
            </a:pPr>
            <a:endParaRPr lang="en-US" sz="2400" b="1" strike="noStrike" spc="-1" dirty="0">
              <a:solidFill>
                <a:srgbClr val="000000"/>
              </a:solidFill>
              <a:latin typeface="Segoe UI"/>
            </a:endParaRPr>
          </a:p>
        </p:txBody>
      </p:sp>
      <p:sp>
        <p:nvSpPr>
          <p:cNvPr id="676" name="CustomShape 2"/>
          <p:cNvSpPr/>
          <p:nvPr/>
        </p:nvSpPr>
        <p:spPr>
          <a:xfrm>
            <a:off x="203363" y="148592"/>
            <a:ext cx="2448360" cy="54410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uk-UA" sz="3200" b="1" spc="-1" dirty="0">
                <a:solidFill>
                  <a:srgbClr val="000000"/>
                </a:solidFill>
                <a:latin typeface="+mj-lt"/>
              </a:rPr>
              <a:t>О</a:t>
            </a:r>
            <a:r>
              <a:rPr lang="ru-RU" sz="3200" b="1" spc="-1" dirty="0">
                <a:solidFill>
                  <a:srgbClr val="000000"/>
                </a:solidFill>
                <a:latin typeface="+mj-lt"/>
              </a:rPr>
              <a:t>СВІТА</a:t>
            </a:r>
            <a:endParaRPr lang="ru-RU" sz="3200" b="1" strike="noStrike" spc="-1" dirty="0">
              <a:latin typeface="+mj-lt"/>
            </a:endParaRPr>
          </a:p>
        </p:txBody>
      </p:sp>
      <p:pic>
        <p:nvPicPr>
          <p:cNvPr id="6" name="Picture 5">
            <a:extLst>
              <a:ext uri="{FF2B5EF4-FFF2-40B4-BE49-F238E27FC236}">
                <a16:creationId xmlns:a16="http://schemas.microsoft.com/office/drawing/2014/main" id="{F65ECD87-8778-4C3C-99B8-EDC207B64A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3256" y="1896414"/>
            <a:ext cx="6477312" cy="2808312"/>
          </a:xfrm>
          <a:prstGeom prst="rect">
            <a:avLst/>
          </a:prstGeom>
        </p:spPr>
      </p:pic>
      <p:pic>
        <p:nvPicPr>
          <p:cNvPr id="8" name="Picture 7">
            <a:extLst>
              <a:ext uri="{FF2B5EF4-FFF2-40B4-BE49-F238E27FC236}">
                <a16:creationId xmlns:a16="http://schemas.microsoft.com/office/drawing/2014/main" id="{99E3351A-9D86-41C5-81E1-6F69C84379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0736" y="260648"/>
            <a:ext cx="6168008" cy="24901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TextShape 1"/>
          <p:cNvSpPr txBox="1"/>
          <p:nvPr/>
        </p:nvSpPr>
        <p:spPr>
          <a:xfrm>
            <a:off x="799560" y="5265720"/>
            <a:ext cx="10593000" cy="142164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690" name="CustomShape 2"/>
          <p:cNvSpPr/>
          <p:nvPr/>
        </p:nvSpPr>
        <p:spPr>
          <a:xfrm>
            <a:off x="412920" y="207720"/>
            <a:ext cx="22885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2400" b="1" strike="noStrike" spc="-1" dirty="0">
                <a:solidFill>
                  <a:srgbClr val="000000"/>
                </a:solidFill>
                <a:latin typeface="Segoe UI"/>
              </a:rPr>
              <a:t>МЕДИЦИНА</a:t>
            </a:r>
            <a:endParaRPr lang="ru-RU" sz="2400" b="1" strike="noStrike" spc="-1" dirty="0">
              <a:latin typeface="Arial"/>
            </a:endParaRPr>
          </a:p>
        </p:txBody>
      </p:sp>
      <p:sp>
        <p:nvSpPr>
          <p:cNvPr id="6" name="TextShape 1"/>
          <p:cNvSpPr txBox="1"/>
          <p:nvPr/>
        </p:nvSpPr>
        <p:spPr>
          <a:xfrm>
            <a:off x="951960" y="5418120"/>
            <a:ext cx="10593000" cy="142164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3" name="Прямоугольник 2"/>
          <p:cNvSpPr/>
          <p:nvPr/>
        </p:nvSpPr>
        <p:spPr>
          <a:xfrm>
            <a:off x="3213360" y="198465"/>
            <a:ext cx="8689320" cy="923330"/>
          </a:xfrm>
          <a:prstGeom prst="rect">
            <a:avLst/>
          </a:prstGeom>
        </p:spPr>
        <p:txBody>
          <a:bodyPr wrap="square">
            <a:spAutoFit/>
          </a:bodyPr>
          <a:lstStyle/>
          <a:p>
            <a:pPr algn="just"/>
            <a:r>
              <a:rPr lang="ru-RU" b="1" dirty="0"/>
              <a:t>Центр </a:t>
            </a:r>
            <a:r>
              <a:rPr lang="ru-RU" b="1" dirty="0" err="1"/>
              <a:t>первинної</a:t>
            </a:r>
            <a:r>
              <a:rPr lang="ru-RU" b="1" dirty="0"/>
              <a:t> медико-</a:t>
            </a:r>
            <a:r>
              <a:rPr lang="ru-RU" b="1" dirty="0" err="1"/>
              <a:t>санітарної</a:t>
            </a:r>
            <a:r>
              <a:rPr lang="ru-RU" b="1" dirty="0"/>
              <a:t> </a:t>
            </a:r>
            <a:r>
              <a:rPr lang="ru-RU" b="1" dirty="0" err="1"/>
              <a:t>допомоги</a:t>
            </a:r>
            <a:r>
              <a:rPr lang="ru-RU" b="1" dirty="0"/>
              <a:t> </a:t>
            </a:r>
            <a:r>
              <a:rPr lang="ru-RU" b="1" dirty="0" err="1"/>
              <a:t>здійснює</a:t>
            </a:r>
            <a:r>
              <a:rPr lang="ru-RU" b="1" dirty="0"/>
              <a:t> </a:t>
            </a:r>
            <a:r>
              <a:rPr lang="ru-RU" b="1" dirty="0" err="1"/>
              <a:t>медичне</a:t>
            </a:r>
            <a:r>
              <a:rPr lang="ru-RU" b="1" dirty="0"/>
              <a:t> </a:t>
            </a:r>
            <a:r>
              <a:rPr lang="ru-RU" b="1" dirty="0" err="1"/>
              <a:t>обслуговування</a:t>
            </a:r>
            <a:r>
              <a:rPr lang="ru-RU" b="1" dirty="0"/>
              <a:t> </a:t>
            </a:r>
            <a:r>
              <a:rPr lang="ru-RU" b="1" dirty="0" err="1"/>
              <a:t>населення</a:t>
            </a:r>
            <a:r>
              <a:rPr lang="ru-RU" b="1" dirty="0"/>
              <a:t> за </a:t>
            </a:r>
            <a:r>
              <a:rPr lang="ru-RU" b="1" dirty="0" err="1"/>
              <a:t>програмою</a:t>
            </a:r>
            <a:r>
              <a:rPr lang="ru-RU" b="1" dirty="0"/>
              <a:t> </a:t>
            </a:r>
            <a:r>
              <a:rPr lang="ru-RU" b="1" dirty="0" err="1"/>
              <a:t>медичних</a:t>
            </a:r>
            <a:r>
              <a:rPr lang="ru-RU" b="1" dirty="0"/>
              <a:t> </a:t>
            </a:r>
            <a:r>
              <a:rPr lang="ru-RU" b="1" dirty="0" err="1"/>
              <a:t>гарантій</a:t>
            </a:r>
            <a:r>
              <a:rPr lang="ru-RU" b="1" dirty="0"/>
              <a:t> </a:t>
            </a:r>
            <a:r>
              <a:rPr lang="ru-RU" b="1" dirty="0" err="1"/>
              <a:t>згідно</a:t>
            </a:r>
            <a:r>
              <a:rPr lang="ru-RU" b="1" dirty="0"/>
              <a:t> </a:t>
            </a:r>
            <a:r>
              <a:rPr lang="ru-RU" b="1" dirty="0" err="1"/>
              <a:t>укладеного</a:t>
            </a:r>
            <a:r>
              <a:rPr lang="ru-RU" b="1" dirty="0"/>
              <a:t> договору з </a:t>
            </a:r>
            <a:r>
              <a:rPr lang="ru-RU" b="1" dirty="0" err="1"/>
              <a:t>Національною</a:t>
            </a:r>
            <a:r>
              <a:rPr lang="ru-RU" b="1" dirty="0"/>
              <a:t> службою </a:t>
            </a:r>
            <a:r>
              <a:rPr lang="ru-RU" b="1" dirty="0" err="1"/>
              <a:t>охорони</a:t>
            </a:r>
            <a:r>
              <a:rPr lang="ru-RU" b="1" dirty="0"/>
              <a:t> </a:t>
            </a:r>
            <a:r>
              <a:rPr lang="ru-RU" b="1" dirty="0" err="1"/>
              <a:t>здоров'я</a:t>
            </a:r>
            <a:r>
              <a:rPr lang="ru-RU" b="1" dirty="0"/>
              <a:t> </a:t>
            </a:r>
            <a:r>
              <a:rPr lang="ru-RU" b="1" dirty="0" err="1"/>
              <a:t>України</a:t>
            </a:r>
            <a:r>
              <a:rPr lang="ru-RU" b="1" dirty="0"/>
              <a:t>.</a:t>
            </a:r>
          </a:p>
        </p:txBody>
      </p:sp>
      <p:sp>
        <p:nvSpPr>
          <p:cNvPr id="4" name="Прямоугольник 3"/>
          <p:cNvSpPr/>
          <p:nvPr/>
        </p:nvSpPr>
        <p:spPr>
          <a:xfrm>
            <a:off x="285839" y="5362432"/>
            <a:ext cx="11616839" cy="1200329"/>
          </a:xfrm>
          <a:prstGeom prst="rect">
            <a:avLst/>
          </a:prstGeom>
        </p:spPr>
        <p:txBody>
          <a:bodyPr wrap="square">
            <a:spAutoFit/>
          </a:bodyPr>
          <a:lstStyle/>
          <a:p>
            <a:pPr algn="just"/>
            <a:r>
              <a:rPr lang="uk-UA" b="1" dirty="0"/>
              <a:t>До  структури ЦПМСД входять 6 амбулаторій загальної практики – сімейної медицини і  фельдшерський пункт у с. Миронівка. Майже 35 тисяч мешканців громади підписали декларації про вибір своїх лікарів, що складає 82,7% від наявної кількості мешканців міста та </a:t>
            </a:r>
            <a:r>
              <a:rPr lang="uk-UA" b="1" dirty="0" err="1"/>
              <a:t>Шолоховського</a:t>
            </a:r>
            <a:r>
              <a:rPr lang="uk-UA" b="1" dirty="0"/>
              <a:t> </a:t>
            </a:r>
            <a:r>
              <a:rPr lang="uk-UA" b="1" dirty="0" err="1"/>
              <a:t>старостинського</a:t>
            </a:r>
            <a:r>
              <a:rPr lang="uk-UA" b="1" dirty="0"/>
              <a:t> округу. В системі працює двадцять лікарів ПМД та один лікар акушер-гінеколог.</a:t>
            </a:r>
            <a:endParaRPr lang="ru-RU" b="1"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840" y="1484784"/>
            <a:ext cx="5450120" cy="367240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47274" y="1484784"/>
            <a:ext cx="5955405" cy="367240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Shape 1"/>
          <p:cNvSpPr txBox="1"/>
          <p:nvPr/>
        </p:nvSpPr>
        <p:spPr>
          <a:xfrm>
            <a:off x="369000" y="1412776"/>
            <a:ext cx="5402880" cy="4950944"/>
          </a:xfrm>
          <a:prstGeom prst="rect">
            <a:avLst/>
          </a:prstGeom>
          <a:noFill/>
          <a:ln>
            <a:noFill/>
          </a:ln>
        </p:spPr>
        <p:txBody>
          <a:bodyPr lIns="90000" tIns="45000" rIns="90000" bIns="45000"/>
          <a:lstStyle/>
          <a:p>
            <a:pPr algn="just"/>
            <a:r>
              <a:rPr lang="uk-UA" b="1" dirty="0"/>
              <a:t>У 2020 році продовжено роботу зі зміцнення кадрового ресурсу та підвищення якості надання медичних послуг.</a:t>
            </a:r>
            <a:r>
              <a:rPr lang="ru-RU" b="1" dirty="0"/>
              <a:t> Р</a:t>
            </a:r>
            <a:r>
              <a:rPr lang="uk-UA" b="1" dirty="0" err="1"/>
              <a:t>озпочала</a:t>
            </a:r>
            <a:r>
              <a:rPr lang="uk-UA" b="1" dirty="0"/>
              <a:t>  роботу амбулаторія загальної практики - сімейної медицини №2, яка охоплює послугами мешканців 35 та 36 мікрорайонів. </a:t>
            </a:r>
            <a:endParaRPr lang="ru-RU" b="1" dirty="0"/>
          </a:p>
          <a:p>
            <a:pPr algn="just"/>
            <a:r>
              <a:rPr lang="uk-UA" b="1" dirty="0"/>
              <a:t>Запрацювала амбулаторія ЗПСМ №3, розрахована на мешканців селищ </a:t>
            </a:r>
            <a:r>
              <a:rPr lang="uk-UA" b="1" dirty="0" err="1"/>
              <a:t>Чортомлик</a:t>
            </a:r>
            <a:r>
              <a:rPr lang="uk-UA" b="1" dirty="0"/>
              <a:t> та </a:t>
            </a:r>
            <a:r>
              <a:rPr lang="uk-UA" b="1" dirty="0" err="1"/>
              <a:t>Перевізькі</a:t>
            </a:r>
            <a:r>
              <a:rPr lang="uk-UA" b="1" dirty="0"/>
              <a:t> Хутори.</a:t>
            </a:r>
            <a:r>
              <a:rPr lang="ru-RU" b="1" dirty="0"/>
              <a:t> </a:t>
            </a:r>
            <a:r>
              <a:rPr lang="uk-UA" b="1" dirty="0"/>
              <a:t>У кожній амбулаторії позмінно ведуть прийом двоє лікарів, функціонують кабінети денного перебування, клініко-діагностичні кабінети. Вони оснащені новим медичним обладнанням, меблями, кондиціонерами, телевізорами.</a:t>
            </a:r>
            <a:endParaRPr lang="ru-RU" b="1" dirty="0"/>
          </a:p>
          <a:p>
            <a:pPr algn="just"/>
            <a:r>
              <a:rPr lang="uk-UA" b="1" dirty="0"/>
              <a:t>Двічі на тиждень в амбулаторії ЗПСМ №2  проводять </a:t>
            </a:r>
            <a:r>
              <a:rPr lang="uk-UA" b="1" dirty="0" err="1"/>
              <a:t>спірографічне</a:t>
            </a:r>
            <a:r>
              <a:rPr lang="uk-UA" b="1" dirty="0"/>
              <a:t> обстеження пацієнтів всього міста, які мають захворювання органів дихання.</a:t>
            </a:r>
            <a:endParaRPr lang="ru-RU" b="1" dirty="0"/>
          </a:p>
        </p:txBody>
      </p:sp>
      <p:sp>
        <p:nvSpPr>
          <p:cNvPr id="694" name="CustomShape 2"/>
          <p:cNvSpPr/>
          <p:nvPr/>
        </p:nvSpPr>
        <p:spPr>
          <a:xfrm>
            <a:off x="432000" y="218520"/>
            <a:ext cx="22032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2800" b="1" strike="noStrike" spc="-1" dirty="0">
                <a:solidFill>
                  <a:srgbClr val="000000"/>
                </a:solidFill>
                <a:latin typeface="Segoe UI"/>
              </a:rPr>
              <a:t>МЕДИЦИНА</a:t>
            </a:r>
            <a:endParaRPr lang="ru-RU" sz="2800" b="1" strike="noStrike" spc="-1" dirty="0">
              <a:latin typeface="Aria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16280" y="218520"/>
            <a:ext cx="3347864" cy="259228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1984" y="1514664"/>
            <a:ext cx="3049144" cy="226885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44272" y="3068960"/>
            <a:ext cx="3168352" cy="249040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81257" y="4282563"/>
            <a:ext cx="3060424" cy="23488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4"/>
          <p:cNvSpPr txBox="1"/>
          <p:nvPr/>
        </p:nvSpPr>
        <p:spPr>
          <a:xfrm>
            <a:off x="623392" y="382680"/>
            <a:ext cx="1800200" cy="454032"/>
          </a:xfrm>
          <a:prstGeom prst="rect">
            <a:avLst/>
          </a:prstGeom>
          <a:noFill/>
          <a:ln>
            <a:noFill/>
          </a:ln>
        </p:spPr>
        <p:txBody>
          <a:bodyPr lIns="90000" tIns="45000" rIns="90000" bIns="45000"/>
          <a:lstStyle/>
          <a:p>
            <a:pPr>
              <a:lnSpc>
                <a:spcPct val="90000"/>
              </a:lnSpc>
            </a:pPr>
            <a:r>
              <a:rPr lang="uk-UA" sz="4000" b="0" strike="noStrike" spc="-1" dirty="0">
                <a:latin typeface="Segoe UI Semibold"/>
              </a:rPr>
              <a:t>ЦНАП</a:t>
            </a:r>
            <a:endParaRPr lang="en-US" sz="4000" b="0" strike="noStrike" spc="-1" dirty="0">
              <a:latin typeface="Segoe UI"/>
            </a:endParaRPr>
          </a:p>
        </p:txBody>
      </p:sp>
      <p:sp>
        <p:nvSpPr>
          <p:cNvPr id="7" name="TextShape 5"/>
          <p:cNvSpPr txBox="1"/>
          <p:nvPr/>
        </p:nvSpPr>
        <p:spPr>
          <a:xfrm>
            <a:off x="2927648" y="204480"/>
            <a:ext cx="9073008" cy="2576448"/>
          </a:xfrm>
          <a:prstGeom prst="rect">
            <a:avLst/>
          </a:prstGeom>
          <a:noFill/>
          <a:ln>
            <a:noFill/>
          </a:ln>
        </p:spPr>
        <p:txBody>
          <a:bodyPr lIns="90000" tIns="45000" rIns="90000" bIns="45000"/>
          <a:lstStyle/>
          <a:p>
            <a:pPr algn="just"/>
            <a:r>
              <a:rPr lang="ru-RU" sz="2400" b="1" dirty="0">
                <a:effectLst/>
                <a:latin typeface="+mj-lt"/>
                <a:ea typeface="Calibri" panose="020F0502020204030204" pitchFamily="34" charset="0"/>
                <a:cs typeface="Tahoma" panose="020B0604030504040204" pitchFamily="34" charset="0"/>
              </a:rPr>
              <a:t>ЦНАП підключено до програмного комплексу «Інтегрована інформаційна система «Соціальна громада», використання якої спрощує роботу з надання документів на одержання державних допомог та субсидій. Тепер для отримання цих послуг </a:t>
            </a:r>
            <a:r>
              <a:rPr lang="ru-RU" sz="2400" b="1" dirty="0" err="1">
                <a:effectLst/>
                <a:latin typeface="+mj-lt"/>
                <a:ea typeface="Calibri" panose="020F0502020204030204" pitchFamily="34" charset="0"/>
                <a:cs typeface="Tahoma" panose="020B0604030504040204" pitchFamily="34" charset="0"/>
              </a:rPr>
              <a:t>мешканці</a:t>
            </a:r>
            <a:r>
              <a:rPr lang="ru-RU" sz="2400" b="1" dirty="0">
                <a:effectLst/>
                <a:latin typeface="+mj-lt"/>
                <a:ea typeface="Calibri" panose="020F0502020204030204" pitchFamily="34" charset="0"/>
                <a:cs typeface="Tahoma" panose="020B0604030504040204" pitchFamily="34" charset="0"/>
              </a:rPr>
              <a:t>  можуть звертатися як в УП та СЗН, так і  ЦНАП.</a:t>
            </a:r>
            <a:r>
              <a:rPr lang="ru-RU" sz="2400" b="1" dirty="0">
                <a:effectLst/>
                <a:latin typeface="+mj-lt"/>
                <a:ea typeface="SimSun" panose="02010600030101010101" pitchFamily="2" charset="-122"/>
                <a:cs typeface="Tahoma" panose="020B0604030504040204" pitchFamily="34" charset="0"/>
              </a:rPr>
              <a:t> </a:t>
            </a:r>
          </a:p>
          <a:p>
            <a:pPr marL="342900" indent="-342900">
              <a:buFont typeface="Arial" panose="020B0604020202020204" pitchFamily="34" charset="0"/>
              <a:buChar char="•"/>
            </a:pPr>
            <a:endParaRPr lang="uk-UA" sz="2400" b="1" dirty="0">
              <a:effectLst/>
              <a:latin typeface="+mj-lt"/>
            </a:endParaRPr>
          </a:p>
        </p:txBody>
      </p:sp>
      <p:pic>
        <p:nvPicPr>
          <p:cNvPr id="5" name="Picture 4">
            <a:extLst>
              <a:ext uri="{FF2B5EF4-FFF2-40B4-BE49-F238E27FC236}">
                <a16:creationId xmlns:a16="http://schemas.microsoft.com/office/drawing/2014/main" id="{3075C7B4-A4D1-4B13-8B7A-25F4232F61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3352" y="2924944"/>
            <a:ext cx="5472608" cy="3728576"/>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12024" y="2924944"/>
            <a:ext cx="5574808" cy="3728576"/>
          </a:xfrm>
          <a:prstGeom prst="rect">
            <a:avLst/>
          </a:prstGeom>
        </p:spPr>
      </p:pic>
    </p:spTree>
    <p:extLst>
      <p:ext uri="{BB962C8B-B14F-4D97-AF65-F5344CB8AC3E}">
        <p14:creationId xmlns:p14="http://schemas.microsoft.com/office/powerpoint/2010/main" val="2966753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Shape 1"/>
          <p:cNvSpPr txBox="1"/>
          <p:nvPr/>
        </p:nvSpPr>
        <p:spPr>
          <a:xfrm>
            <a:off x="369000" y="1412776"/>
            <a:ext cx="5402880" cy="4950944"/>
          </a:xfrm>
          <a:prstGeom prst="rect">
            <a:avLst/>
          </a:prstGeom>
          <a:noFill/>
          <a:ln>
            <a:noFill/>
          </a:ln>
        </p:spPr>
        <p:txBody>
          <a:bodyPr lIns="90000" tIns="45000" rIns="90000" bIns="45000"/>
          <a:lstStyle/>
          <a:p>
            <a:pPr algn="just"/>
            <a:r>
              <a:rPr lang="uk-UA" b="1" dirty="0"/>
              <a:t>Поліпшено і клініко-діагностичний кабінет, де встановлено нове медичне обладнання: гематологічний та сечовий аналізатори, біохімічний аналізатор, а також нові сучасні меблі.</a:t>
            </a:r>
            <a:r>
              <a:rPr lang="ru-RU" b="1" dirty="0"/>
              <a:t> </a:t>
            </a:r>
            <a:r>
              <a:rPr lang="uk-UA" b="1" dirty="0"/>
              <a:t>У Клініко-діагностичних кабінетах амбулаторій ЗПСМ №1 №3 , № 4, № 6, безкоштовно проводяться загальний аналіз крові, загальний аналіз сечі, аналіз крові на холестерин, цукор, </a:t>
            </a:r>
            <a:r>
              <a:rPr lang="uk-UA" b="1" dirty="0" err="1"/>
              <a:t>тропонін</a:t>
            </a:r>
            <a:r>
              <a:rPr lang="uk-UA" b="1" dirty="0"/>
              <a:t>, ВІЛ/СНІД, гепатити В та С.</a:t>
            </a:r>
            <a:endParaRPr lang="ru-RU" b="1" dirty="0"/>
          </a:p>
          <a:p>
            <a:pPr algn="just"/>
            <a:r>
              <a:rPr lang="uk-UA" b="1" dirty="0"/>
              <a:t>Вирішене питання доступності маломобільних груп населення до будівель Центру.</a:t>
            </a:r>
            <a:endParaRPr lang="ru-RU" b="1" dirty="0"/>
          </a:p>
          <a:p>
            <a:pPr algn="just" fontAlgn="base"/>
            <a:r>
              <a:rPr lang="uk-UA" b="1" dirty="0"/>
              <a:t>Оновлено медичне обладнання, забезпечено медичним устаткуванням, проведено оснащення Центру оргтехнікою та засобами зв’язку, корпусними меблями для лікарів  загальної практики – сімейних лікарів.</a:t>
            </a:r>
            <a:endParaRPr lang="ru-RU" b="1" dirty="0"/>
          </a:p>
        </p:txBody>
      </p:sp>
      <p:sp>
        <p:nvSpPr>
          <p:cNvPr id="694" name="CustomShape 2"/>
          <p:cNvSpPr/>
          <p:nvPr/>
        </p:nvSpPr>
        <p:spPr>
          <a:xfrm>
            <a:off x="432000" y="218520"/>
            <a:ext cx="22032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2800" b="1" strike="noStrike" spc="-1" dirty="0">
                <a:solidFill>
                  <a:srgbClr val="000000"/>
                </a:solidFill>
                <a:latin typeface="Segoe UI"/>
              </a:rPr>
              <a:t>МЕДИЦИНА</a:t>
            </a:r>
            <a:endParaRPr lang="ru-RU" sz="2800" b="1" strike="noStrike" spc="-1" dirty="0">
              <a:latin typeface="Aria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8288" y="218520"/>
            <a:ext cx="3240360" cy="234638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1486744"/>
            <a:ext cx="2910512" cy="2405817"/>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00256" y="3068960"/>
            <a:ext cx="2743200" cy="205740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45088" y="4581128"/>
            <a:ext cx="2743200" cy="2057400"/>
          </a:xfrm>
          <a:prstGeom prst="rect">
            <a:avLst/>
          </a:prstGeom>
        </p:spPr>
      </p:pic>
    </p:spTree>
    <p:extLst>
      <p:ext uri="{BB962C8B-B14F-4D97-AF65-F5344CB8AC3E}">
        <p14:creationId xmlns:p14="http://schemas.microsoft.com/office/powerpoint/2010/main" val="3796109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TextShape 1"/>
          <p:cNvSpPr txBox="1"/>
          <p:nvPr/>
        </p:nvSpPr>
        <p:spPr>
          <a:xfrm>
            <a:off x="799560" y="5265720"/>
            <a:ext cx="10593000" cy="142164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690" name="CustomShape 2"/>
          <p:cNvSpPr/>
          <p:nvPr/>
        </p:nvSpPr>
        <p:spPr>
          <a:xfrm>
            <a:off x="412920" y="207720"/>
            <a:ext cx="22885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2400" b="1" strike="noStrike" spc="-1" dirty="0">
                <a:solidFill>
                  <a:srgbClr val="000000"/>
                </a:solidFill>
                <a:latin typeface="Segoe UI"/>
              </a:rPr>
              <a:t>МЕДИЦИНА</a:t>
            </a:r>
            <a:endParaRPr lang="ru-RU" sz="2400" b="1" strike="noStrike" spc="-1" dirty="0">
              <a:latin typeface="Arial"/>
            </a:endParaRPr>
          </a:p>
        </p:txBody>
      </p:sp>
      <p:sp>
        <p:nvSpPr>
          <p:cNvPr id="6" name="TextShape 1"/>
          <p:cNvSpPr txBox="1"/>
          <p:nvPr/>
        </p:nvSpPr>
        <p:spPr>
          <a:xfrm>
            <a:off x="951960" y="5418120"/>
            <a:ext cx="10593000" cy="142164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4" name="Прямоугольник 3"/>
          <p:cNvSpPr/>
          <p:nvPr/>
        </p:nvSpPr>
        <p:spPr>
          <a:xfrm>
            <a:off x="287580" y="4403611"/>
            <a:ext cx="11616840" cy="2308324"/>
          </a:xfrm>
          <a:prstGeom prst="rect">
            <a:avLst/>
          </a:prstGeom>
        </p:spPr>
        <p:txBody>
          <a:bodyPr wrap="square">
            <a:spAutoFit/>
          </a:bodyPr>
          <a:lstStyle/>
          <a:p>
            <a:pPr algn="just"/>
            <a:r>
              <a:rPr lang="uk-UA" sz="2400" b="1" dirty="0">
                <a:solidFill>
                  <a:srgbClr val="000000"/>
                </a:solidFill>
                <a:effectLst/>
                <a:latin typeface="+mj-lt"/>
                <a:ea typeface="Times New Roman" panose="02020603050405020304" pitchFamily="18" charset="0"/>
                <a:cs typeface="Tahoma" panose="020B0604030504040204" pitchFamily="34" charset="0"/>
              </a:rPr>
              <a:t>Центр взяв участь у проєкті «Сприяння розвитку соціальної інфраструктури (УФСІ </a:t>
            </a:r>
            <a:r>
              <a:rPr lang="ru-RU" sz="2400" b="1" dirty="0">
                <a:solidFill>
                  <a:srgbClr val="000000"/>
                </a:solidFill>
                <a:effectLst/>
                <a:latin typeface="+mj-lt"/>
                <a:ea typeface="Times New Roman" panose="02020603050405020304" pitchFamily="18" charset="0"/>
                <a:cs typeface="Tahoma" panose="020B0604030504040204" pitchFamily="34" charset="0"/>
              </a:rPr>
              <a:t>VII</a:t>
            </a:r>
            <a:r>
              <a:rPr lang="uk-UA" sz="2400" b="1" dirty="0">
                <a:solidFill>
                  <a:srgbClr val="000000"/>
                </a:solidFill>
                <a:effectLst/>
                <a:latin typeface="+mj-lt"/>
                <a:ea typeface="Times New Roman" panose="02020603050405020304" pitchFamily="18" charset="0"/>
                <a:cs typeface="Tahoma" panose="020B0604030504040204" pitchFamily="34" charset="0"/>
              </a:rPr>
              <a:t>)», що реалізується Українським фондом  соціальних інвестицій за фінансування Уряду Німеччини через банк розвитку </a:t>
            </a:r>
            <a:r>
              <a:rPr lang="ru-RU" sz="2400" b="1" dirty="0">
                <a:solidFill>
                  <a:srgbClr val="000000"/>
                </a:solidFill>
                <a:effectLst/>
                <a:latin typeface="+mj-lt"/>
                <a:ea typeface="Times New Roman" panose="02020603050405020304" pitchFamily="18" charset="0"/>
                <a:cs typeface="Tahoma" panose="020B0604030504040204" pitchFamily="34" charset="0"/>
              </a:rPr>
              <a:t>KfW</a:t>
            </a:r>
            <a:r>
              <a:rPr lang="uk-UA" sz="2400" b="1" dirty="0">
                <a:solidFill>
                  <a:srgbClr val="000000"/>
                </a:solidFill>
                <a:effectLst/>
                <a:latin typeface="+mj-lt"/>
                <a:ea typeface="Times New Roman" panose="02020603050405020304" pitchFamily="18" charset="0"/>
                <a:cs typeface="Tahoma" panose="020B0604030504040204" pitchFamily="34" charset="0"/>
              </a:rPr>
              <a:t>. </a:t>
            </a:r>
            <a:r>
              <a:rPr lang="ru-RU" sz="2400" b="1" dirty="0">
                <a:latin typeface="+mj-lt"/>
                <a:ea typeface="Times New Roman" panose="02020603050405020304" pitchFamily="18" charset="0"/>
                <a:cs typeface="Tahoma" panose="020B0604030504040204" pitchFamily="34" charset="0"/>
              </a:rPr>
              <a:t>З</a:t>
            </a:r>
            <a:r>
              <a:rPr lang="ru-RU" sz="2400" b="1" i="0" dirty="0">
                <a:effectLst/>
                <a:latin typeface="+mj-lt"/>
              </a:rPr>
              <a:t> покращення умов надання первинної медичної допомоги в амбулаторіях загальної практики  сімейної медицини №4 та №5 Центру первинної медико-санітарної допомоги. </a:t>
            </a:r>
            <a:endParaRPr lang="ru-RU" sz="2000" b="1" dirty="0">
              <a:latin typeface="+mj-lt"/>
            </a:endParaRPr>
          </a:p>
        </p:txBody>
      </p:sp>
      <p:pic>
        <p:nvPicPr>
          <p:cNvPr id="3" name="Picture 2">
            <a:extLst>
              <a:ext uri="{FF2B5EF4-FFF2-40B4-BE49-F238E27FC236}">
                <a16:creationId xmlns:a16="http://schemas.microsoft.com/office/drawing/2014/main" id="{276AA717-89E4-43F0-8998-554591AFBDD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44272" y="207720"/>
            <a:ext cx="3203649" cy="2073371"/>
          </a:xfrm>
          <a:prstGeom prst="rect">
            <a:avLst/>
          </a:prstGeom>
        </p:spPr>
      </p:pic>
      <p:pic>
        <p:nvPicPr>
          <p:cNvPr id="10" name="Picture 9">
            <a:extLst>
              <a:ext uri="{FF2B5EF4-FFF2-40B4-BE49-F238E27FC236}">
                <a16:creationId xmlns:a16="http://schemas.microsoft.com/office/drawing/2014/main" id="{727E7A5F-D474-45AB-8ED2-AECDA7B4CD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920" y="1529681"/>
            <a:ext cx="4255891" cy="2846819"/>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5880" y="1525872"/>
            <a:ext cx="3960440" cy="2846819"/>
          </a:xfrm>
          <a:prstGeom prst="rect">
            <a:avLst/>
          </a:prstGeom>
        </p:spPr>
      </p:pic>
    </p:spTree>
    <p:extLst>
      <p:ext uri="{BB962C8B-B14F-4D97-AF65-F5344CB8AC3E}">
        <p14:creationId xmlns:p14="http://schemas.microsoft.com/office/powerpoint/2010/main" val="1016505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Shape 1"/>
          <p:cNvSpPr txBox="1"/>
          <p:nvPr/>
        </p:nvSpPr>
        <p:spPr>
          <a:xfrm>
            <a:off x="191344" y="4543560"/>
            <a:ext cx="4014176" cy="2123820"/>
          </a:xfrm>
          <a:prstGeom prst="rect">
            <a:avLst/>
          </a:prstGeom>
          <a:noFill/>
          <a:ln>
            <a:noFill/>
          </a:ln>
        </p:spPr>
        <p:txBody>
          <a:bodyPr lIns="90000" tIns="45000" rIns="90000" bIns="45000"/>
          <a:lstStyle/>
          <a:p>
            <a:pPr algn="just"/>
            <a:r>
              <a:rPr lang="uk-UA" sz="2000" b="1" dirty="0">
                <a:latin typeface="+mj-lt"/>
                <a:ea typeface="Times New Roman" panose="02020603050405020304" pitchFamily="18" charset="0"/>
              </a:rPr>
              <a:t>Н</a:t>
            </a:r>
            <a:r>
              <a:rPr lang="uk-UA" sz="2000" b="1" dirty="0">
                <a:effectLst/>
                <a:latin typeface="+mj-lt"/>
                <a:ea typeface="Times New Roman" panose="02020603050405020304" pitchFamily="18" charset="0"/>
              </a:rPr>
              <a:t>а базі Центру ПМСД пройшли регіональні навчально-тренувальні заняття з виявлення </a:t>
            </a:r>
            <a:r>
              <a:rPr lang="uk-UA" sz="2000" b="1" spc="55" dirty="0">
                <a:solidFill>
                  <a:srgbClr val="000000"/>
                </a:solidFill>
                <a:effectLst/>
                <a:latin typeface="+mj-lt"/>
                <a:ea typeface="Times New Roman" panose="02020603050405020304" pitchFamily="18" charset="0"/>
              </a:rPr>
              <a:t>COVID-19. </a:t>
            </a:r>
            <a:endParaRPr lang="ru-RU" sz="2000" b="1" dirty="0">
              <a:latin typeface="+mj-lt"/>
            </a:endParaRPr>
          </a:p>
        </p:txBody>
      </p:sp>
      <p:sp>
        <p:nvSpPr>
          <p:cNvPr id="701" name="TextShape 2"/>
          <p:cNvSpPr txBox="1"/>
          <p:nvPr/>
        </p:nvSpPr>
        <p:spPr>
          <a:xfrm>
            <a:off x="4295800" y="4614840"/>
            <a:ext cx="3744416" cy="2052540"/>
          </a:xfrm>
          <a:prstGeom prst="rect">
            <a:avLst/>
          </a:prstGeom>
          <a:noFill/>
          <a:ln>
            <a:noFill/>
          </a:ln>
        </p:spPr>
        <p:txBody>
          <a:bodyPr lIns="90000" tIns="45000" rIns="90000" bIns="45000"/>
          <a:lstStyle/>
          <a:p>
            <a:pPr algn="just"/>
            <a:r>
              <a:rPr lang="uk-UA" sz="2000" b="1" spc="55" dirty="0">
                <a:solidFill>
                  <a:srgbClr val="000000"/>
                </a:solidFill>
                <a:effectLst/>
                <a:latin typeface="+mj-lt"/>
                <a:ea typeface="Times New Roman" panose="02020603050405020304" pitchFamily="18" charset="0"/>
                <a:cs typeface="Tahoma" panose="020B0604030504040204" pitchFamily="34" charset="0"/>
              </a:rPr>
              <a:t>З метою підтримки медичних працівників первинної ланки в умовах пандемії, з міського бюджету було  виділено 562, 7 тис. грн.</a:t>
            </a:r>
            <a:endParaRPr lang="ru-RU" sz="2000" b="1" dirty="0">
              <a:effectLst/>
              <a:latin typeface="+mj-lt"/>
              <a:ea typeface="SimSun" panose="02010600030101010101" pitchFamily="2" charset="-122"/>
              <a:cs typeface="Tahoma" panose="020B0604030504040204" pitchFamily="34" charset="0"/>
            </a:endParaRPr>
          </a:p>
          <a:p>
            <a:pPr algn="just"/>
            <a:endParaRPr lang="ru-RU" sz="2000" b="1" dirty="0"/>
          </a:p>
        </p:txBody>
      </p:sp>
      <p:sp>
        <p:nvSpPr>
          <p:cNvPr id="702" name="TextShape 3"/>
          <p:cNvSpPr txBox="1"/>
          <p:nvPr/>
        </p:nvSpPr>
        <p:spPr>
          <a:xfrm>
            <a:off x="8303040" y="4539960"/>
            <a:ext cx="3627180" cy="2768760"/>
          </a:xfrm>
          <a:prstGeom prst="rect">
            <a:avLst/>
          </a:prstGeom>
          <a:noFill/>
          <a:ln>
            <a:noFill/>
          </a:ln>
        </p:spPr>
        <p:txBody>
          <a:bodyPr lIns="90000" tIns="45000" rIns="90000" bIns="45000"/>
          <a:lstStyle/>
          <a:p>
            <a:pPr algn="just"/>
            <a:r>
              <a:rPr lang="uk-UA" sz="2000" b="1" spc="60" dirty="0">
                <a:effectLst/>
                <a:latin typeface="+mj-lt"/>
                <a:ea typeface="Times New Roman" panose="02020603050405020304" pitchFamily="18" charset="0"/>
              </a:rPr>
              <a:t>Організовано пункти збору </a:t>
            </a:r>
            <a:r>
              <a:rPr lang="uk-UA" sz="2000" b="1" dirty="0">
                <a:effectLst/>
                <a:latin typeface="+mj-lt"/>
                <a:ea typeface="Times New Roman" panose="02020603050405020304" pitchFamily="18" charset="0"/>
              </a:rPr>
              <a:t>біоматеріалу для </a:t>
            </a:r>
            <a:r>
              <a:rPr lang="ru-RU" sz="2000" b="1" dirty="0">
                <a:effectLst/>
                <a:latin typeface="+mj-lt"/>
                <a:ea typeface="Times New Roman" panose="02020603050405020304" pitchFamily="18" charset="0"/>
              </a:rPr>
              <a:t>ПЛР-тестувань</a:t>
            </a:r>
            <a:r>
              <a:rPr lang="uk-UA" sz="2000" b="1" dirty="0">
                <a:effectLst/>
                <a:latin typeface="+mj-lt"/>
                <a:ea typeface="Times New Roman" panose="02020603050405020304" pitchFamily="18" charset="0"/>
              </a:rPr>
              <a:t> та тестувань швидкими тестами при амбулаторіях. </a:t>
            </a:r>
            <a:endParaRPr lang="ru-RU" sz="2000" b="1" dirty="0">
              <a:latin typeface="+mj-lt"/>
            </a:endParaRPr>
          </a:p>
        </p:txBody>
      </p:sp>
      <p:sp>
        <p:nvSpPr>
          <p:cNvPr id="703" name="TextShape 4"/>
          <p:cNvSpPr txBox="1"/>
          <p:nvPr/>
        </p:nvSpPr>
        <p:spPr>
          <a:xfrm>
            <a:off x="332640" y="281160"/>
            <a:ext cx="2375640" cy="590400"/>
          </a:xfrm>
          <a:prstGeom prst="rect">
            <a:avLst/>
          </a:prstGeom>
          <a:noFill/>
          <a:ln>
            <a:noFill/>
          </a:ln>
        </p:spPr>
        <p:txBody>
          <a:bodyPr lIns="90000" tIns="45000" rIns="90000" bIns="45000"/>
          <a:lstStyle/>
          <a:p>
            <a:pPr>
              <a:lnSpc>
                <a:spcPct val="90000"/>
              </a:lnSpc>
            </a:pPr>
            <a:r>
              <a:rPr lang="uk-UA" sz="2800" b="1" strike="noStrike" spc="-1" dirty="0">
                <a:latin typeface="Segoe UI"/>
              </a:rPr>
              <a:t>МЕДИЦИНА</a:t>
            </a:r>
            <a:endParaRPr lang="en-US" sz="2800" b="1" strike="noStrike" spc="-1" dirty="0">
              <a:latin typeface="Segoe UI"/>
            </a:endParaRPr>
          </a:p>
        </p:txBody>
      </p:sp>
      <p:sp>
        <p:nvSpPr>
          <p:cNvPr id="704" name="TextShape 5"/>
          <p:cNvSpPr txBox="1"/>
          <p:nvPr/>
        </p:nvSpPr>
        <p:spPr>
          <a:xfrm>
            <a:off x="2963160" y="436812"/>
            <a:ext cx="9083880" cy="869496"/>
          </a:xfrm>
          <a:prstGeom prst="rect">
            <a:avLst/>
          </a:prstGeom>
          <a:noFill/>
          <a:ln>
            <a:noFill/>
          </a:ln>
        </p:spPr>
        <p:txBody>
          <a:bodyPr lIns="90000" tIns="45000" rIns="90000" bIns="45000"/>
          <a:lstStyle/>
          <a:p>
            <a:r>
              <a:rPr lang="uk-UA" sz="2000" b="1" dirty="0">
                <a:solidFill>
                  <a:srgbClr val="000000"/>
                </a:solidFill>
                <a:latin typeface="+mj-lt"/>
                <a:ea typeface="Times New Roman" panose="02020603050405020304" pitchFamily="18" charset="0"/>
                <a:cs typeface="Tahoma" panose="020B0604030504040204" pitchFamily="34" charset="0"/>
              </a:rPr>
              <a:t>У</a:t>
            </a:r>
            <a:r>
              <a:rPr lang="uk-UA" sz="2000" b="1" dirty="0">
                <a:solidFill>
                  <a:srgbClr val="000000"/>
                </a:solidFill>
                <a:effectLst/>
                <a:latin typeface="+mj-lt"/>
                <a:ea typeface="Times New Roman" panose="02020603050405020304" pitchFamily="18" charset="0"/>
                <a:cs typeface="Tahoma" panose="020B0604030504040204" pitchFamily="34" charset="0"/>
              </a:rPr>
              <a:t>кладено  договори на закупівлю швидких тестів, дезінфекційних засобів, комплектів засобів індивідуального захисту та інших виробів медичного призначення.</a:t>
            </a:r>
            <a:endParaRPr lang="ru-RU" sz="2000" b="1" dirty="0">
              <a:effectLst/>
              <a:latin typeface="+mj-lt"/>
              <a:ea typeface="SimSun" panose="02010600030101010101" pitchFamily="2" charset="-122"/>
              <a:cs typeface="Tahoma" panose="020B0604030504040204" pitchFamily="34" charset="0"/>
            </a:endParaRPr>
          </a:p>
          <a:p>
            <a:endParaRPr lang="ru-RU" sz="2400" b="1" dirty="0"/>
          </a:p>
        </p:txBody>
      </p:sp>
      <p:sp>
        <p:nvSpPr>
          <p:cNvPr id="705" name="TextShape 6"/>
          <p:cNvSpPr txBox="1"/>
          <p:nvPr/>
        </p:nvSpPr>
        <p:spPr>
          <a:xfrm>
            <a:off x="11668680" y="6485040"/>
            <a:ext cx="523080" cy="364680"/>
          </a:xfrm>
          <a:prstGeom prst="rect">
            <a:avLst/>
          </a:prstGeom>
          <a:noFill/>
          <a:ln>
            <a:noFill/>
          </a:ln>
        </p:spPr>
        <p:txBody>
          <a:bodyPr lIns="90000" tIns="45000" rIns="90000" bIns="45000"/>
          <a:lstStyle/>
          <a:p>
            <a:fld id="{EC86BC92-544B-41F3-9C34-691F282B91A3}" type="slidenum">
              <a:rPr lang="ru-RU" sz="1800" b="0" strike="noStrike" spc="-1">
                <a:solidFill>
                  <a:srgbClr val="000000"/>
                </a:solidFill>
                <a:latin typeface="Segoe UI"/>
              </a:rPr>
              <a:t>42</a:t>
            </a:fld>
            <a:endParaRPr lang="ru-RU" sz="1800" b="0" strike="noStrike" spc="-1">
              <a:latin typeface="Times New Roman"/>
            </a:endParaRPr>
          </a:p>
        </p:txBody>
      </p:sp>
      <p:pic>
        <p:nvPicPr>
          <p:cNvPr id="8" name="Picture 7">
            <a:extLst>
              <a:ext uri="{FF2B5EF4-FFF2-40B4-BE49-F238E27FC236}">
                <a16:creationId xmlns:a16="http://schemas.microsoft.com/office/drawing/2014/main" id="{DA479035-1525-4D39-A527-00309F97FF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344" y="1628800"/>
            <a:ext cx="3911628" cy="2895040"/>
          </a:xfrm>
          <a:prstGeom prst="rect">
            <a:avLst/>
          </a:prstGeom>
        </p:spPr>
      </p:pic>
      <p:pic>
        <p:nvPicPr>
          <p:cNvPr id="10" name="Picture 9">
            <a:extLst>
              <a:ext uri="{FF2B5EF4-FFF2-40B4-BE49-F238E27FC236}">
                <a16:creationId xmlns:a16="http://schemas.microsoft.com/office/drawing/2014/main" id="{9914805A-4CF1-4AE6-A042-A9BB299A4F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56240" y="1628800"/>
            <a:ext cx="3744416" cy="2895040"/>
          </a:xfrm>
          <a:prstGeom prst="rect">
            <a:avLst/>
          </a:prstGeom>
        </p:spPr>
      </p:pic>
      <p:pic>
        <p:nvPicPr>
          <p:cNvPr id="12" name="Picture 11">
            <a:extLst>
              <a:ext uri="{FF2B5EF4-FFF2-40B4-BE49-F238E27FC236}">
                <a16:creationId xmlns:a16="http://schemas.microsoft.com/office/drawing/2014/main" id="{AF260684-9BB5-42F9-AFCF-F653E64C7DB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95800" y="1628799"/>
            <a:ext cx="3793230" cy="291116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Shape 1"/>
          <p:cNvSpPr txBox="1"/>
          <p:nvPr/>
        </p:nvSpPr>
        <p:spPr>
          <a:xfrm>
            <a:off x="369000" y="1618200"/>
            <a:ext cx="5438968" cy="4745520"/>
          </a:xfrm>
          <a:prstGeom prst="rect">
            <a:avLst/>
          </a:prstGeom>
          <a:noFill/>
          <a:ln>
            <a:noFill/>
          </a:ln>
        </p:spPr>
        <p:txBody>
          <a:bodyPr lIns="90000" tIns="45000" rIns="90000" bIns="45000"/>
          <a:lstStyle/>
          <a:p>
            <a:pPr algn="just"/>
            <a:r>
              <a:rPr lang="uk-UA" sz="2000" b="1" dirty="0">
                <a:effectLst/>
                <a:latin typeface="+mj-lt"/>
                <a:ea typeface="Calibri" panose="020F0502020204030204" pitchFamily="34" charset="0"/>
                <a:cs typeface="Tahoma" panose="020B0604030504040204" pitchFamily="34" charset="0"/>
              </a:rPr>
              <a:t>Центральна міська лікарня є лікувально-профілактичним  закладом, який надає спеціалізовану медичну допомогу на вторинному рівні за програмою медичних гарантій згідно укладеного договору з Національною службою здоров’я України. В лікарні успішно працює електронна система обліку пацієнтів, ведеться електронний запис на прийом до «вузьких» спеціалістів. Для впровадження цієї системи, за кошти міського бюджету, було закуплено 10 моноблоків та 18 персональних комп’ютерів.</a:t>
            </a:r>
            <a:endParaRPr lang="ru-RU" sz="2000" b="1" dirty="0">
              <a:effectLst/>
              <a:latin typeface="+mj-lt"/>
              <a:ea typeface="SimSun" panose="02010600030101010101" pitchFamily="2" charset="-122"/>
              <a:cs typeface="Tahoma" panose="020B0604030504040204" pitchFamily="34" charset="0"/>
            </a:endParaRPr>
          </a:p>
          <a:p>
            <a:endParaRPr lang="ru-RU" sz="1800" dirty="0">
              <a:effectLst/>
              <a:latin typeface="Calibri" panose="020F0502020204030204" pitchFamily="34" charset="0"/>
              <a:ea typeface="SimSun" panose="02010600030101010101" pitchFamily="2" charset="-122"/>
              <a:cs typeface="Tahoma" panose="020B0604030504040204" pitchFamily="34" charset="0"/>
            </a:endParaRPr>
          </a:p>
          <a:p>
            <a:endParaRPr lang="ru-RU" sz="1800" dirty="0">
              <a:effectLst/>
              <a:latin typeface="Calibri" panose="020F0502020204030204" pitchFamily="34" charset="0"/>
              <a:ea typeface="SimSun" panose="02010600030101010101" pitchFamily="2" charset="-122"/>
              <a:cs typeface="Tahoma" panose="020B0604030504040204" pitchFamily="34" charset="0"/>
            </a:endParaRPr>
          </a:p>
        </p:txBody>
      </p:sp>
      <p:sp>
        <p:nvSpPr>
          <p:cNvPr id="694" name="CustomShape 2"/>
          <p:cNvSpPr/>
          <p:nvPr/>
        </p:nvSpPr>
        <p:spPr>
          <a:xfrm>
            <a:off x="432000" y="218520"/>
            <a:ext cx="22032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2800" b="1" strike="noStrike" spc="-1" dirty="0">
                <a:solidFill>
                  <a:srgbClr val="000000"/>
                </a:solidFill>
                <a:latin typeface="Segoe UI"/>
              </a:rPr>
              <a:t>МЕДИЦИНА</a:t>
            </a:r>
            <a:endParaRPr lang="ru-RU" sz="2800" b="1" strike="noStrike" spc="-1" dirty="0">
              <a:latin typeface="Arial"/>
            </a:endParaRPr>
          </a:p>
        </p:txBody>
      </p:sp>
      <p:pic>
        <p:nvPicPr>
          <p:cNvPr id="3" name="Picture 2">
            <a:extLst>
              <a:ext uri="{FF2B5EF4-FFF2-40B4-BE49-F238E27FC236}">
                <a16:creationId xmlns:a16="http://schemas.microsoft.com/office/drawing/2014/main" id="{9B856849-D6A7-4A16-B946-0364675A02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32304" y="237158"/>
            <a:ext cx="3092278" cy="3411356"/>
          </a:xfrm>
          <a:prstGeom prst="rect">
            <a:avLst/>
          </a:prstGeom>
        </p:spPr>
      </p:pic>
      <p:pic>
        <p:nvPicPr>
          <p:cNvPr id="6" name="Picture 5">
            <a:extLst>
              <a:ext uri="{FF2B5EF4-FFF2-40B4-BE49-F238E27FC236}">
                <a16:creationId xmlns:a16="http://schemas.microsoft.com/office/drawing/2014/main" id="{D9A98A96-17E2-4A6E-BA4E-19F71ED2C5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1984" y="2708920"/>
            <a:ext cx="4529046" cy="2664296"/>
          </a:xfrm>
          <a:prstGeom prst="rect">
            <a:avLst/>
          </a:prstGeom>
        </p:spPr>
      </p:pic>
      <p:pic>
        <p:nvPicPr>
          <p:cNvPr id="9" name="Picture 8">
            <a:extLst>
              <a:ext uri="{FF2B5EF4-FFF2-40B4-BE49-F238E27FC236}">
                <a16:creationId xmlns:a16="http://schemas.microsoft.com/office/drawing/2014/main" id="{5ACD756A-5F1F-49A4-83F4-312208B447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72265" y="4509120"/>
            <a:ext cx="3452318" cy="2111722"/>
          </a:xfrm>
          <a:prstGeom prst="rect">
            <a:avLst/>
          </a:prstGeom>
        </p:spPr>
      </p:pic>
    </p:spTree>
    <p:extLst>
      <p:ext uri="{BB962C8B-B14F-4D97-AF65-F5344CB8AC3E}">
        <p14:creationId xmlns:p14="http://schemas.microsoft.com/office/powerpoint/2010/main" val="2113347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Shape 1"/>
          <p:cNvSpPr txBox="1"/>
          <p:nvPr/>
        </p:nvSpPr>
        <p:spPr>
          <a:xfrm>
            <a:off x="178321" y="1412776"/>
            <a:ext cx="6048671" cy="5321470"/>
          </a:xfrm>
          <a:prstGeom prst="rect">
            <a:avLst/>
          </a:prstGeom>
          <a:noFill/>
          <a:ln>
            <a:noFill/>
          </a:ln>
        </p:spPr>
        <p:txBody>
          <a:bodyPr lIns="90000" tIns="45000" rIns="90000" bIns="45000"/>
          <a:lstStyle/>
          <a:p>
            <a:pPr algn="just"/>
            <a:r>
              <a:rPr lang="uk-UA" sz="2000" b="1" dirty="0">
                <a:effectLst/>
                <a:latin typeface="+mj-lt"/>
                <a:ea typeface="Calibri" panose="020F0502020204030204" pitchFamily="34" charset="0"/>
                <a:cs typeface="Tahoma" panose="020B0604030504040204" pitchFamily="34" charset="0"/>
              </a:rPr>
              <a:t>Оновлено матеріально-технічну базу лікарні, придбано нове сучасне діагностичне та лікувальне обладнання на загальну суму 2364,4 тис. грн. </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effectLst/>
                <a:latin typeface="+mj-lt"/>
                <a:ea typeface="Calibri" panose="020F0502020204030204" pitchFamily="34" charset="0"/>
                <a:cs typeface="Tahoma" panose="020B0604030504040204" pitchFamily="34" charset="0"/>
              </a:rPr>
              <a:t>Для відділення анестезіології та інтенсивної терапії –  апарати штучного дихання,  монітори пацієнта,  центральні монітори,  дихальні контури,  функціональні ліжка з матрацами, насоси шприцевий та інфузійний, автоматизовані багатофункціональні ліжка.</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effectLst/>
                <a:latin typeface="+mj-lt"/>
                <a:ea typeface="Calibri" panose="020F0502020204030204" pitchFamily="34" charset="0"/>
                <a:cs typeface="Tahoma" panose="020B0604030504040204" pitchFamily="34" charset="0"/>
              </a:rPr>
              <a:t>У хірургії з’явилися  хірургічний стіл та  хірургічні набори, ліжка.</a:t>
            </a:r>
            <a:endParaRPr lang="ru-RU" sz="2000" b="1" dirty="0">
              <a:effectLst/>
              <a:latin typeface="+mj-lt"/>
              <a:ea typeface="SimSun" panose="02010600030101010101" pitchFamily="2" charset="-122"/>
              <a:cs typeface="Tahoma" panose="020B0604030504040204" pitchFamily="34" charset="0"/>
            </a:endParaRPr>
          </a:p>
          <a:p>
            <a:pPr algn="just"/>
            <a:r>
              <a:rPr lang="uk-UA" sz="2000" b="1" dirty="0">
                <a:effectLst/>
                <a:latin typeface="+mj-lt"/>
                <a:ea typeface="Calibri" panose="020F0502020204030204" pitchFamily="34" charset="0"/>
                <a:cs typeface="Tahoma" panose="020B0604030504040204" pitchFamily="34" charset="0"/>
              </a:rPr>
              <a:t>Дитяче відділення поповнили дитячими ліжками з матрацами, ліжками «Біомед», маніпуляційними та інструментальними столами,  медичними меблями (приліжкові тумбочки, кушетки).</a:t>
            </a:r>
            <a:endParaRPr lang="ru-RU" sz="2000" b="1" dirty="0">
              <a:effectLst/>
              <a:latin typeface="+mj-lt"/>
              <a:ea typeface="SimSun" panose="02010600030101010101" pitchFamily="2" charset="-122"/>
              <a:cs typeface="Tahoma" panose="020B0604030504040204" pitchFamily="34" charset="0"/>
            </a:endParaRPr>
          </a:p>
        </p:txBody>
      </p:sp>
      <p:sp>
        <p:nvSpPr>
          <p:cNvPr id="694" name="CustomShape 2"/>
          <p:cNvSpPr/>
          <p:nvPr/>
        </p:nvSpPr>
        <p:spPr>
          <a:xfrm>
            <a:off x="432000" y="218520"/>
            <a:ext cx="22032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2800" b="1" strike="noStrike" spc="-1" dirty="0">
                <a:solidFill>
                  <a:srgbClr val="000000"/>
                </a:solidFill>
                <a:latin typeface="Segoe UI"/>
              </a:rPr>
              <a:t>МЕДИЦИНА</a:t>
            </a:r>
            <a:endParaRPr lang="ru-RU" sz="2800" b="1" strike="noStrike" spc="-1" dirty="0">
              <a:latin typeface="Arial"/>
            </a:endParaRPr>
          </a:p>
        </p:txBody>
      </p:sp>
      <p:pic>
        <p:nvPicPr>
          <p:cNvPr id="6" name="Picture 5">
            <a:extLst>
              <a:ext uri="{FF2B5EF4-FFF2-40B4-BE49-F238E27FC236}">
                <a16:creationId xmlns:a16="http://schemas.microsoft.com/office/drawing/2014/main" id="{2BEA989A-0329-4B06-8737-604163C937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60096" y="204595"/>
            <a:ext cx="4926736" cy="3368421"/>
          </a:xfrm>
          <a:prstGeom prst="rect">
            <a:avLst/>
          </a:prstGeom>
        </p:spPr>
      </p:pic>
      <p:pic>
        <p:nvPicPr>
          <p:cNvPr id="8" name="Picture 7">
            <a:extLst>
              <a:ext uri="{FF2B5EF4-FFF2-40B4-BE49-F238E27FC236}">
                <a16:creationId xmlns:a16="http://schemas.microsoft.com/office/drawing/2014/main" id="{C662FE5D-72CD-4EE2-B2A3-5A79CC00EB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032" y="3015767"/>
            <a:ext cx="3429000" cy="2115487"/>
          </a:xfrm>
          <a:prstGeom prst="rect">
            <a:avLst/>
          </a:prstGeom>
        </p:spPr>
      </p:pic>
      <p:pic>
        <p:nvPicPr>
          <p:cNvPr id="10" name="Picture 9">
            <a:extLst>
              <a:ext uri="{FF2B5EF4-FFF2-40B4-BE49-F238E27FC236}">
                <a16:creationId xmlns:a16="http://schemas.microsoft.com/office/drawing/2014/main" id="{A49A6A5B-2C06-4697-8B4A-26CCF830FA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80376" y="3706006"/>
            <a:ext cx="1995686" cy="2952328"/>
          </a:xfrm>
          <a:prstGeom prst="rect">
            <a:avLst/>
          </a:prstGeom>
        </p:spPr>
      </p:pic>
    </p:spTree>
    <p:extLst>
      <p:ext uri="{BB962C8B-B14F-4D97-AF65-F5344CB8AC3E}">
        <p14:creationId xmlns:p14="http://schemas.microsoft.com/office/powerpoint/2010/main" val="1948674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TextShape 1"/>
          <p:cNvSpPr txBox="1"/>
          <p:nvPr/>
        </p:nvSpPr>
        <p:spPr>
          <a:xfrm>
            <a:off x="822960" y="5186880"/>
            <a:ext cx="10315800" cy="1255320"/>
          </a:xfrm>
          <a:prstGeom prst="rect">
            <a:avLst/>
          </a:prstGeom>
          <a:noFill/>
          <a:ln>
            <a:noFill/>
          </a:ln>
        </p:spPr>
        <p:txBody>
          <a:bodyPr lIns="90000" tIns="45000" rIns="90000" bIns="45000"/>
          <a:lstStyle/>
          <a:p>
            <a:pPr algn="ctr">
              <a:lnSpc>
                <a:spcPct val="90000"/>
              </a:lnSpc>
              <a:spcBef>
                <a:spcPts val="1001"/>
              </a:spcBef>
              <a:spcAft>
                <a:spcPts val="1417"/>
              </a:spcAft>
            </a:pPr>
            <a:endParaRPr lang="en-US" sz="2400" b="1" strike="noStrike" spc="-1" dirty="0">
              <a:solidFill>
                <a:srgbClr val="000000"/>
              </a:solidFill>
              <a:latin typeface="Segoe UI"/>
            </a:endParaRPr>
          </a:p>
        </p:txBody>
      </p:sp>
      <p:sp>
        <p:nvSpPr>
          <p:cNvPr id="697" name="CustomShape 2"/>
          <p:cNvSpPr/>
          <p:nvPr/>
        </p:nvSpPr>
        <p:spPr>
          <a:xfrm>
            <a:off x="368344" y="218520"/>
            <a:ext cx="22032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2800" b="1" strike="noStrike" spc="-1" dirty="0">
                <a:solidFill>
                  <a:srgbClr val="000000"/>
                </a:solidFill>
                <a:latin typeface="Segoe UI"/>
              </a:rPr>
              <a:t>МЕДИЦИНА</a:t>
            </a:r>
            <a:endParaRPr lang="ru-RU" sz="2800" b="1" strike="noStrike" spc="-1" dirty="0">
              <a:latin typeface="Arial"/>
            </a:endParaRPr>
          </a:p>
        </p:txBody>
      </p:sp>
      <p:sp>
        <p:nvSpPr>
          <p:cNvPr id="6" name="TextShape 1"/>
          <p:cNvSpPr txBox="1"/>
          <p:nvPr/>
        </p:nvSpPr>
        <p:spPr>
          <a:xfrm>
            <a:off x="368344" y="5013176"/>
            <a:ext cx="11416288" cy="1581424"/>
          </a:xfrm>
          <a:prstGeom prst="rect">
            <a:avLst/>
          </a:prstGeom>
          <a:noFill/>
          <a:ln>
            <a:noFill/>
          </a:ln>
        </p:spPr>
        <p:txBody>
          <a:bodyPr lIns="90000" tIns="45000" rIns="90000" bIns="45000"/>
          <a:lstStyle/>
          <a:p>
            <a:pPr algn="just"/>
            <a:r>
              <a:rPr lang="uk-UA" sz="2400" b="1" dirty="0">
                <a:effectLst/>
                <a:latin typeface="+mj-lt"/>
                <a:ea typeface="Calibri" panose="020F0502020204030204" pitchFamily="34" charset="0"/>
                <a:cs typeface="Tahoma" panose="020B0604030504040204" pitchFamily="34" charset="0"/>
              </a:rPr>
              <a:t>Для ендоскопічного кабінету придбано відеоендоскопічну систему з </a:t>
            </a:r>
            <a:r>
              <a:rPr lang="uk-UA" sz="2400" b="1" dirty="0" err="1">
                <a:effectLst/>
                <a:latin typeface="+mj-lt"/>
                <a:ea typeface="Calibri" panose="020F0502020204030204" pitchFamily="34" charset="0"/>
                <a:cs typeface="Tahoma" panose="020B0604030504040204" pitchFamily="34" charset="0"/>
              </a:rPr>
              <a:t>відеогастроскопом</a:t>
            </a:r>
            <a:r>
              <a:rPr lang="uk-UA" sz="2400" b="1" dirty="0">
                <a:effectLst/>
                <a:latin typeface="+mj-lt"/>
                <a:ea typeface="Calibri" panose="020F0502020204030204" pitchFamily="34" charset="0"/>
                <a:cs typeface="Tahoma" panose="020B0604030504040204" pitchFamily="34" charset="0"/>
              </a:rPr>
              <a:t>, відеоколоноскопом та відеобронхоскопом.</a:t>
            </a:r>
            <a:endParaRPr lang="ru-RU" sz="2400" b="1" dirty="0">
              <a:effectLst/>
              <a:latin typeface="+mj-lt"/>
              <a:ea typeface="SimSun" panose="02010600030101010101" pitchFamily="2" charset="-122"/>
              <a:cs typeface="Tahoma" panose="020B0604030504040204" pitchFamily="34" charset="0"/>
            </a:endParaRPr>
          </a:p>
          <a:p>
            <a:pPr algn="just"/>
            <a:r>
              <a:rPr lang="uk-UA" sz="2400" b="1" dirty="0">
                <a:effectLst/>
                <a:latin typeface="+mj-lt"/>
                <a:ea typeface="Calibri" panose="020F0502020204030204" pitchFamily="34" charset="0"/>
              </a:rPr>
              <a:t>У тому числі медичне обладнання та вироби, закуплені в рамках протидії поширенню коронавірусної хвороби </a:t>
            </a:r>
            <a:endParaRPr lang="uk-UA" sz="2400" b="1" u="none" strike="noStrike" dirty="0">
              <a:effectLst/>
              <a:latin typeface="+mj-lt"/>
            </a:endParaRPr>
          </a:p>
        </p:txBody>
      </p:sp>
      <p:pic>
        <p:nvPicPr>
          <p:cNvPr id="7" name="Picture 6">
            <a:extLst>
              <a:ext uri="{FF2B5EF4-FFF2-40B4-BE49-F238E27FC236}">
                <a16:creationId xmlns:a16="http://schemas.microsoft.com/office/drawing/2014/main" id="{5AA1EF31-1084-4C66-9017-3E1B8A9710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4374" y="269997"/>
            <a:ext cx="2304256" cy="3240360"/>
          </a:xfrm>
          <a:prstGeom prst="rect">
            <a:avLst/>
          </a:prstGeom>
        </p:spPr>
      </p:pic>
      <p:pic>
        <p:nvPicPr>
          <p:cNvPr id="9" name="Picture 8">
            <a:extLst>
              <a:ext uri="{FF2B5EF4-FFF2-40B4-BE49-F238E27FC236}">
                <a16:creationId xmlns:a16="http://schemas.microsoft.com/office/drawing/2014/main" id="{5DAD1B2F-194C-4F56-B743-FE23371094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71864" y="735480"/>
            <a:ext cx="4710712" cy="3589264"/>
          </a:xfrm>
          <a:prstGeom prst="rect">
            <a:avLst/>
          </a:prstGeom>
        </p:spPr>
      </p:pic>
      <p:pic>
        <p:nvPicPr>
          <p:cNvPr id="11" name="Picture 10">
            <a:extLst>
              <a:ext uri="{FF2B5EF4-FFF2-40B4-BE49-F238E27FC236}">
                <a16:creationId xmlns:a16="http://schemas.microsoft.com/office/drawing/2014/main" id="{15811F6C-AE7A-4F69-90E8-6CB6CFB5E2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370" y="1973996"/>
            <a:ext cx="4710713" cy="295232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Shape 1"/>
          <p:cNvSpPr txBox="1"/>
          <p:nvPr/>
        </p:nvSpPr>
        <p:spPr>
          <a:xfrm>
            <a:off x="293892" y="4543560"/>
            <a:ext cx="3911628" cy="2123820"/>
          </a:xfrm>
          <a:prstGeom prst="rect">
            <a:avLst/>
          </a:prstGeom>
          <a:noFill/>
          <a:ln>
            <a:noFill/>
          </a:ln>
        </p:spPr>
        <p:txBody>
          <a:bodyPr lIns="90000" tIns="45000" rIns="90000" bIns="45000"/>
          <a:lstStyle/>
          <a:p>
            <a:pPr algn="just"/>
            <a:r>
              <a:rPr lang="uk-UA" sz="1800" b="1" dirty="0">
                <a:effectLst/>
                <a:latin typeface="+mj-lt"/>
                <a:ea typeface="Times New Roman" panose="02020603050405020304" pitchFamily="18" charset="0"/>
                <a:cs typeface="Tahoma" panose="020B0604030504040204" pitchFamily="34" charset="0"/>
              </a:rPr>
              <a:t>Протягом 2020 року 668 вихованців КПНЗ ДЮСШ ім. Д.</a:t>
            </a:r>
            <a:r>
              <a:rPr lang="uk-UA" sz="1800" b="1" dirty="0" err="1">
                <a:effectLst/>
                <a:latin typeface="+mj-lt"/>
                <a:ea typeface="Times New Roman" panose="02020603050405020304" pitchFamily="18" charset="0"/>
                <a:cs typeface="Tahoma" panose="020B0604030504040204" pitchFamily="34" charset="0"/>
              </a:rPr>
              <a:t>Дідіка</a:t>
            </a:r>
            <a:r>
              <a:rPr lang="uk-UA" sz="1800" b="1" dirty="0">
                <a:effectLst/>
                <a:latin typeface="+mj-lt"/>
                <a:ea typeface="Times New Roman" panose="02020603050405020304" pitchFamily="18" charset="0"/>
                <a:cs typeface="Tahoma" panose="020B0604030504040204" pitchFamily="34" charset="0"/>
              </a:rPr>
              <a:t> взяли участь у 39 стартах, де посіли 131 – І місць, 72 – ІІ місць та 67 – ІІІ – місць.</a:t>
            </a:r>
            <a:endParaRPr lang="ru-RU" sz="1800" b="1" dirty="0">
              <a:effectLst/>
              <a:latin typeface="+mj-lt"/>
              <a:ea typeface="SimSun" panose="02010600030101010101" pitchFamily="2" charset="-122"/>
              <a:cs typeface="Tahoma" panose="020B0604030504040204" pitchFamily="34" charset="0"/>
            </a:endParaRPr>
          </a:p>
        </p:txBody>
      </p:sp>
      <p:sp>
        <p:nvSpPr>
          <p:cNvPr id="701" name="TextShape 2"/>
          <p:cNvSpPr txBox="1"/>
          <p:nvPr/>
        </p:nvSpPr>
        <p:spPr>
          <a:xfrm>
            <a:off x="4464276" y="4579200"/>
            <a:ext cx="3124736" cy="2052540"/>
          </a:xfrm>
          <a:prstGeom prst="rect">
            <a:avLst/>
          </a:prstGeom>
          <a:noFill/>
          <a:ln>
            <a:noFill/>
          </a:ln>
        </p:spPr>
        <p:txBody>
          <a:bodyPr lIns="90000" tIns="45000" rIns="90000" bIns="45000"/>
          <a:lstStyle/>
          <a:p>
            <a:pPr algn="just"/>
            <a:r>
              <a:rPr lang="uk-UA" sz="1800" b="1" dirty="0">
                <a:effectLst/>
                <a:latin typeface="+mj-lt"/>
                <a:ea typeface="Times New Roman" panose="02020603050405020304" pitchFamily="18" charset="0"/>
                <a:cs typeface="Tahoma" panose="020B0604030504040204" pitchFamily="34" charset="0"/>
              </a:rPr>
              <a:t>Підготовлено</a:t>
            </a:r>
            <a:r>
              <a:rPr lang="uk-UA" b="1" dirty="0">
                <a:latin typeface="+mj-lt"/>
                <a:ea typeface="Times New Roman" panose="02020603050405020304" pitchFamily="18" charset="0"/>
                <a:cs typeface="Tahoma" panose="020B0604030504040204" pitchFamily="34" charset="0"/>
              </a:rPr>
              <a:t> </a:t>
            </a:r>
            <a:r>
              <a:rPr lang="en-US" sz="1800" b="1" dirty="0">
                <a:effectLst/>
                <a:latin typeface="+mj-lt"/>
                <a:ea typeface="Times New Roman" panose="02020603050405020304" pitchFamily="18" charset="0"/>
                <a:cs typeface="Tahoma" panose="020B0604030504040204" pitchFamily="34" charset="0"/>
              </a:rPr>
              <a:t>3</a:t>
            </a:r>
            <a:r>
              <a:rPr lang="uk-UA" sz="1800" b="1" dirty="0">
                <a:effectLst/>
                <a:latin typeface="+mj-lt"/>
                <a:ea typeface="Times New Roman" panose="02020603050405020304" pitchFamily="18" charset="0"/>
                <a:cs typeface="Tahoma" panose="020B0604030504040204" pitchFamily="34" charset="0"/>
              </a:rPr>
              <a:t>  Майстри спорту України, 1 КМУ, 84 спортсменів ІІ, ІІІ та юнацьких розрядів.</a:t>
            </a:r>
            <a:r>
              <a:rPr lang="ru-RU" b="1" dirty="0">
                <a:latin typeface="+mj-lt"/>
                <a:ea typeface="SimSun" panose="02010600030101010101" pitchFamily="2" charset="-122"/>
                <a:cs typeface="Tahoma" panose="020B0604030504040204" pitchFamily="34" charset="0"/>
              </a:rPr>
              <a:t> </a:t>
            </a:r>
            <a:r>
              <a:rPr lang="uk-UA" sz="1800" b="1" dirty="0">
                <a:effectLst/>
                <a:latin typeface="+mj-lt"/>
                <a:ea typeface="Times New Roman" panose="02020603050405020304" pitchFamily="18" charset="0"/>
                <a:cs typeface="Tahoma" panose="020B0604030504040204" pitchFamily="34" charset="0"/>
              </a:rPr>
              <a:t>До складу збірних команд України  входять 6 спортсменів.</a:t>
            </a:r>
            <a:endParaRPr lang="ru-RU" sz="1800" b="1" dirty="0">
              <a:effectLst/>
              <a:latin typeface="+mj-lt"/>
              <a:ea typeface="SimSun" panose="02010600030101010101" pitchFamily="2" charset="-122"/>
              <a:cs typeface="Tahoma" panose="020B0604030504040204" pitchFamily="34" charset="0"/>
            </a:endParaRPr>
          </a:p>
          <a:p>
            <a:pPr>
              <a:lnSpc>
                <a:spcPct val="90000"/>
              </a:lnSpc>
              <a:spcBef>
                <a:spcPts val="1001"/>
              </a:spcBef>
              <a:spcAft>
                <a:spcPts val="1417"/>
              </a:spcAft>
            </a:pPr>
            <a:endParaRPr lang="en-US" sz="2000" b="1" strike="noStrike" spc="-1" dirty="0">
              <a:solidFill>
                <a:srgbClr val="000000"/>
              </a:solidFill>
              <a:latin typeface="Segoe UI"/>
            </a:endParaRPr>
          </a:p>
        </p:txBody>
      </p:sp>
      <p:sp>
        <p:nvSpPr>
          <p:cNvPr id="702" name="TextShape 3"/>
          <p:cNvSpPr txBox="1"/>
          <p:nvPr/>
        </p:nvSpPr>
        <p:spPr>
          <a:xfrm>
            <a:off x="8303040" y="4539960"/>
            <a:ext cx="3627180" cy="2768760"/>
          </a:xfrm>
          <a:prstGeom prst="rect">
            <a:avLst/>
          </a:prstGeom>
          <a:noFill/>
          <a:ln>
            <a:noFill/>
          </a:ln>
        </p:spPr>
        <p:txBody>
          <a:bodyPr lIns="90000" tIns="45000" rIns="90000" bIns="45000"/>
          <a:lstStyle/>
          <a:p>
            <a:pPr algn="just"/>
            <a:r>
              <a:rPr lang="uk-UA" sz="1800" b="1" dirty="0">
                <a:effectLst/>
                <a:latin typeface="+mj-lt"/>
                <a:ea typeface="Times New Roman" panose="02020603050405020304" pitchFamily="18" charset="0"/>
                <a:cs typeface="Tahoma" panose="020B0604030504040204" pitchFamily="34" charset="0"/>
              </a:rPr>
              <a:t>У КДЮСШ “Манганіт” 216 дітей різного віку, що складають 24 навчальні групи, мають змогу відвідувати 20 гуртків та секцій з десяти видів спорту.</a:t>
            </a:r>
            <a:endParaRPr lang="ru-RU" sz="1800" b="1" dirty="0">
              <a:effectLst/>
              <a:latin typeface="+mj-lt"/>
              <a:ea typeface="SimSun" panose="02010600030101010101" pitchFamily="2" charset="-122"/>
              <a:cs typeface="Tahoma" panose="020B0604030504040204" pitchFamily="34" charset="0"/>
            </a:endParaRPr>
          </a:p>
        </p:txBody>
      </p:sp>
      <p:sp>
        <p:nvSpPr>
          <p:cNvPr id="703" name="TextShape 4"/>
          <p:cNvSpPr txBox="1"/>
          <p:nvPr/>
        </p:nvSpPr>
        <p:spPr>
          <a:xfrm>
            <a:off x="332640" y="281160"/>
            <a:ext cx="2375640" cy="590400"/>
          </a:xfrm>
          <a:prstGeom prst="rect">
            <a:avLst/>
          </a:prstGeom>
          <a:noFill/>
          <a:ln>
            <a:noFill/>
          </a:ln>
        </p:spPr>
        <p:txBody>
          <a:bodyPr lIns="90000" tIns="45000" rIns="90000" bIns="45000"/>
          <a:lstStyle/>
          <a:p>
            <a:pPr>
              <a:lnSpc>
                <a:spcPct val="90000"/>
              </a:lnSpc>
            </a:pPr>
            <a:r>
              <a:rPr lang="en-US" sz="3600" b="0" strike="noStrike" spc="-1" dirty="0" err="1">
                <a:solidFill>
                  <a:schemeClr val="bg1"/>
                </a:solidFill>
                <a:latin typeface="Segoe UI Semibold"/>
              </a:rPr>
              <a:t>спорт</a:t>
            </a:r>
            <a:endParaRPr lang="en-US" sz="3600" b="0" strike="noStrike" spc="-1" dirty="0">
              <a:solidFill>
                <a:schemeClr val="bg1"/>
              </a:solidFill>
              <a:latin typeface="Segoe UI"/>
            </a:endParaRPr>
          </a:p>
        </p:txBody>
      </p:sp>
      <p:sp>
        <p:nvSpPr>
          <p:cNvPr id="704" name="TextShape 5"/>
          <p:cNvSpPr txBox="1"/>
          <p:nvPr/>
        </p:nvSpPr>
        <p:spPr>
          <a:xfrm>
            <a:off x="2963160" y="183240"/>
            <a:ext cx="9083880" cy="1157528"/>
          </a:xfrm>
          <a:prstGeom prst="rect">
            <a:avLst/>
          </a:prstGeom>
          <a:noFill/>
          <a:ln>
            <a:noFill/>
          </a:ln>
        </p:spPr>
        <p:txBody>
          <a:bodyPr lIns="90000" tIns="45000" rIns="90000" bIns="45000"/>
          <a:lstStyle/>
          <a:p>
            <a:pPr algn="just"/>
            <a:r>
              <a:rPr lang="ru-RU" sz="2000" b="1" dirty="0">
                <a:effectLst/>
                <a:latin typeface="+mj-lt"/>
                <a:ea typeface="Times New Roman" panose="02020603050405020304" pitchFamily="18" charset="0"/>
                <a:cs typeface="Tahoma" panose="020B0604030504040204" pitchFamily="34" charset="0"/>
              </a:rPr>
              <a:t>Попри </a:t>
            </a:r>
            <a:r>
              <a:rPr lang="uk-UA" sz="2000" b="1" dirty="0">
                <a:effectLst/>
                <a:latin typeface="+mj-lt"/>
                <a:ea typeface="Times New Roman" panose="02020603050405020304" pitchFamily="18" charset="0"/>
                <a:cs typeface="Tahoma" panose="020B0604030504040204" pitchFamily="34" charset="0"/>
              </a:rPr>
              <a:t>протиепідемічні обмеження, пов’язані з попередженням поширення </a:t>
            </a:r>
            <a:r>
              <a:rPr lang="en-US" sz="2000" b="1" dirty="0">
                <a:effectLst/>
                <a:latin typeface="+mj-lt"/>
                <a:ea typeface="Times New Roman" panose="02020603050405020304" pitchFamily="18" charset="0"/>
                <a:cs typeface="Tahoma" panose="020B0604030504040204" pitchFamily="34" charset="0"/>
              </a:rPr>
              <a:t>COVID</a:t>
            </a:r>
            <a:r>
              <a:rPr lang="ru-RU" sz="2000" b="1" dirty="0">
                <a:effectLst/>
                <a:latin typeface="+mj-lt"/>
                <a:ea typeface="Times New Roman" panose="02020603050405020304" pitchFamily="18" charset="0"/>
                <a:cs typeface="Tahoma" panose="020B0604030504040204" pitchFamily="34" charset="0"/>
              </a:rPr>
              <a:t>19,</a:t>
            </a:r>
            <a:r>
              <a:rPr lang="uk-UA" sz="2000" b="1" dirty="0">
                <a:effectLst/>
                <a:latin typeface="+mj-lt"/>
                <a:ea typeface="Times New Roman" panose="02020603050405020304" pitchFamily="18" charset="0"/>
                <a:cs typeface="Tahoma" panose="020B0604030504040204" pitchFamily="34" charset="0"/>
              </a:rPr>
              <a:t> Покров продовжував розвивати спорт великих досягнень та фізичну культуру.</a:t>
            </a:r>
            <a:endParaRPr lang="ru-RU" sz="2000" b="1" dirty="0">
              <a:effectLst/>
              <a:latin typeface="+mj-lt"/>
              <a:ea typeface="SimSun" panose="02010600030101010101" pitchFamily="2" charset="-122"/>
              <a:cs typeface="Tahoma" panose="020B0604030504040204" pitchFamily="34" charset="0"/>
            </a:endParaRPr>
          </a:p>
        </p:txBody>
      </p:sp>
      <p:sp>
        <p:nvSpPr>
          <p:cNvPr id="705" name="TextShape 6"/>
          <p:cNvSpPr txBox="1"/>
          <p:nvPr/>
        </p:nvSpPr>
        <p:spPr>
          <a:xfrm>
            <a:off x="11668680" y="6485040"/>
            <a:ext cx="523080" cy="364680"/>
          </a:xfrm>
          <a:prstGeom prst="rect">
            <a:avLst/>
          </a:prstGeom>
          <a:noFill/>
          <a:ln>
            <a:noFill/>
          </a:ln>
        </p:spPr>
        <p:txBody>
          <a:bodyPr lIns="90000" tIns="45000" rIns="90000" bIns="45000"/>
          <a:lstStyle/>
          <a:p>
            <a:fld id="{EC86BC92-544B-41F3-9C34-691F282B91A3}" type="slidenum">
              <a:rPr lang="ru-RU" sz="1800" b="0" strike="noStrike" spc="-1">
                <a:solidFill>
                  <a:srgbClr val="000000"/>
                </a:solidFill>
                <a:latin typeface="Segoe UI"/>
              </a:rPr>
              <a:t>46</a:t>
            </a:fld>
            <a:endParaRPr lang="ru-RU" sz="1800" b="0" strike="noStrike" spc="-1">
              <a:latin typeface="Times New Roman"/>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3892" y="1562624"/>
            <a:ext cx="3902120" cy="2813712"/>
          </a:xfrm>
          <a:prstGeom prst="rect">
            <a:avLst/>
          </a:prstGeom>
        </p:spPr>
      </p:pic>
      <p:pic>
        <p:nvPicPr>
          <p:cNvPr id="6" name="Picture 5">
            <a:extLst>
              <a:ext uri="{FF2B5EF4-FFF2-40B4-BE49-F238E27FC236}">
                <a16:creationId xmlns:a16="http://schemas.microsoft.com/office/drawing/2014/main" id="{0FE7457E-B1D0-4C5F-9241-0B7DFDC64E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41120" y="1557768"/>
            <a:ext cx="3700380" cy="2813712"/>
          </a:xfrm>
          <a:prstGeom prst="rect">
            <a:avLst/>
          </a:prstGeom>
        </p:spPr>
      </p:pic>
      <p:pic>
        <p:nvPicPr>
          <p:cNvPr id="8" name="Picture 7">
            <a:extLst>
              <a:ext uri="{FF2B5EF4-FFF2-40B4-BE49-F238E27FC236}">
                <a16:creationId xmlns:a16="http://schemas.microsoft.com/office/drawing/2014/main" id="{315D26AA-996A-4A61-A290-B22E3B69AE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97728" y="1544637"/>
            <a:ext cx="3700380" cy="2826844"/>
          </a:xfrm>
          <a:prstGeom prst="rect">
            <a:avLst/>
          </a:prstGeom>
        </p:spPr>
      </p:pic>
    </p:spTree>
    <p:extLst>
      <p:ext uri="{BB962C8B-B14F-4D97-AF65-F5344CB8AC3E}">
        <p14:creationId xmlns:p14="http://schemas.microsoft.com/office/powerpoint/2010/main" val="1389451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Shape 1"/>
          <p:cNvSpPr txBox="1"/>
          <p:nvPr/>
        </p:nvSpPr>
        <p:spPr>
          <a:xfrm>
            <a:off x="266760" y="5258984"/>
            <a:ext cx="11658240" cy="1439535"/>
          </a:xfrm>
          <a:prstGeom prst="rect">
            <a:avLst/>
          </a:prstGeom>
          <a:noFill/>
          <a:ln>
            <a:noFill/>
          </a:ln>
        </p:spPr>
        <p:txBody>
          <a:bodyPr lIns="90000" tIns="45000" rIns="90000" bIns="45000"/>
          <a:lstStyle/>
          <a:p>
            <a:pPr algn="just"/>
            <a:r>
              <a:rPr lang="uk-UA" sz="2400" b="1" dirty="0">
                <a:solidFill>
                  <a:srgbClr val="000000"/>
                </a:solidFill>
                <a:effectLst/>
                <a:latin typeface="+mj-lt"/>
                <a:ea typeface="Times New Roman" panose="02020603050405020304" pitchFamily="18" charset="0"/>
                <a:cs typeface="Tahoma" panose="020B0604030504040204" pitchFamily="34" charset="0"/>
              </a:rPr>
              <a:t>У 2020 році з’явилися нові спортивні соціальні проєкти – «ВелоПокров»,  «Ранок молоді починається з йоги», «Спас Буревій», «Тайкан ММА», які направлені на фізкультурно-оздоровчий розвиток населення. </a:t>
            </a:r>
            <a:endParaRPr lang="ru-RU" sz="2400" b="1" dirty="0">
              <a:effectLst/>
              <a:latin typeface="+mj-lt"/>
              <a:ea typeface="SimSun" panose="02010600030101010101" pitchFamily="2" charset="-122"/>
              <a:cs typeface="Tahoma" panose="020B0604030504040204" pitchFamily="34" charset="0"/>
            </a:endParaRPr>
          </a:p>
        </p:txBody>
      </p:sp>
      <p:sp>
        <p:nvSpPr>
          <p:cNvPr id="710" name="CustomShape 2"/>
          <p:cNvSpPr/>
          <p:nvPr/>
        </p:nvSpPr>
        <p:spPr>
          <a:xfrm>
            <a:off x="586080" y="159120"/>
            <a:ext cx="192384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uk-UA" sz="3200" b="1" strike="noStrike" spc="-1" dirty="0">
                <a:latin typeface="Arial"/>
              </a:rPr>
              <a:t>СПОРТ</a:t>
            </a:r>
            <a:endParaRPr lang="ru-RU" sz="3200" b="1" strike="noStrike" spc="-1" dirty="0">
              <a:latin typeface="Arial"/>
            </a:endParaRPr>
          </a:p>
        </p:txBody>
      </p:sp>
      <p:pic>
        <p:nvPicPr>
          <p:cNvPr id="8" name="Picture 7">
            <a:extLst>
              <a:ext uri="{FF2B5EF4-FFF2-40B4-BE49-F238E27FC236}">
                <a16:creationId xmlns:a16="http://schemas.microsoft.com/office/drawing/2014/main" id="{457F70A3-F259-47E8-B8F7-60769DE83E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1820" y="1599015"/>
            <a:ext cx="4113980" cy="3280314"/>
          </a:xfrm>
          <a:prstGeom prst="rect">
            <a:avLst/>
          </a:prstGeom>
        </p:spPr>
      </p:pic>
      <p:pic>
        <p:nvPicPr>
          <p:cNvPr id="10" name="Picture 9">
            <a:extLst>
              <a:ext uri="{FF2B5EF4-FFF2-40B4-BE49-F238E27FC236}">
                <a16:creationId xmlns:a16="http://schemas.microsoft.com/office/drawing/2014/main" id="{86EAF0D3-CEEA-435B-8D34-884E9CCEB1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0016" y="859320"/>
            <a:ext cx="3072383" cy="4020009"/>
          </a:xfrm>
          <a:prstGeom prst="rect">
            <a:avLst/>
          </a:prstGeom>
        </p:spPr>
      </p:pic>
      <p:pic>
        <p:nvPicPr>
          <p:cNvPr id="14" name="Picture 13">
            <a:extLst>
              <a:ext uri="{FF2B5EF4-FFF2-40B4-BE49-F238E27FC236}">
                <a16:creationId xmlns:a16="http://schemas.microsoft.com/office/drawing/2014/main" id="{708E806A-E5F2-4BA6-92B9-90DDA96BA1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16616" y="1599014"/>
            <a:ext cx="4193564" cy="328031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Shape 1"/>
          <p:cNvSpPr txBox="1"/>
          <p:nvPr/>
        </p:nvSpPr>
        <p:spPr>
          <a:xfrm>
            <a:off x="266760" y="4941168"/>
            <a:ext cx="11658240" cy="1757352"/>
          </a:xfrm>
          <a:prstGeom prst="rect">
            <a:avLst/>
          </a:prstGeom>
          <a:noFill/>
          <a:ln>
            <a:noFill/>
          </a:ln>
        </p:spPr>
        <p:txBody>
          <a:bodyPr lIns="90000" tIns="45000" rIns="90000" bIns="45000"/>
          <a:lstStyle/>
          <a:p>
            <a:pPr algn="just">
              <a:lnSpc>
                <a:spcPct val="90000"/>
              </a:lnSpc>
              <a:spcBef>
                <a:spcPts val="1001"/>
              </a:spcBef>
              <a:spcAft>
                <a:spcPts val="1417"/>
              </a:spcAft>
            </a:pPr>
            <a:r>
              <a:rPr lang="uk-UA" sz="2400" b="1" dirty="0">
                <a:effectLst/>
                <a:latin typeface="+mj-lt"/>
                <a:ea typeface="Times New Roman" panose="02020603050405020304" pitchFamily="18" charset="0"/>
                <a:cs typeface="Tahoma" panose="020B0604030504040204" pitchFamily="34" charset="0"/>
              </a:rPr>
              <a:t>У 2020 році на утримання спортивних закладів з місцевого бюджету було направлено 1728,6 тис. грн..</a:t>
            </a:r>
            <a:r>
              <a:rPr lang="uk-UA" sz="2400" b="1" kern="1200" dirty="0">
                <a:effectLst/>
                <a:latin typeface="+mj-lt"/>
                <a:ea typeface="+mn-ea"/>
                <a:cs typeface="Tahoma" panose="020B0604030504040204" pitchFamily="34" charset="0"/>
              </a:rPr>
              <a:t> На фінансування КДЮСШ «Манганіт» з міського бюджету було виділено 1095, 9 тис. грн.. Близько 633 тис. грн. спрямовано на підтримку футбольної команди «Авангард». </a:t>
            </a:r>
            <a:r>
              <a:rPr lang="uk-UA" sz="2400" b="1" dirty="0">
                <a:effectLst/>
                <a:latin typeface="+mj-lt"/>
                <a:ea typeface="Times New Roman" panose="02020603050405020304" pitchFamily="18" charset="0"/>
                <a:cs typeface="Tahoma" panose="020B0604030504040204" pitchFamily="34" charset="0"/>
              </a:rPr>
              <a:t>На видатки з підтримки олімпійських та неолімпійських видів спорту 126,5 тис.грн.</a:t>
            </a:r>
            <a:endParaRPr lang="ru-RU" sz="2400" b="1" dirty="0">
              <a:effectLst/>
              <a:latin typeface="+mj-lt"/>
              <a:ea typeface="SimSun" panose="02010600030101010101" pitchFamily="2" charset="-122"/>
              <a:cs typeface="Tahoma" panose="020B0604030504040204" pitchFamily="34" charset="0"/>
            </a:endParaRPr>
          </a:p>
          <a:p>
            <a:pPr>
              <a:lnSpc>
                <a:spcPct val="90000"/>
              </a:lnSpc>
              <a:spcBef>
                <a:spcPts val="1001"/>
              </a:spcBef>
              <a:spcAft>
                <a:spcPts val="1417"/>
              </a:spcAft>
            </a:pPr>
            <a:endParaRPr lang="en-US" sz="2000" b="1" strike="noStrike" spc="-1" dirty="0">
              <a:solidFill>
                <a:srgbClr val="000000"/>
              </a:solidFill>
              <a:latin typeface="Segoe UI"/>
            </a:endParaRPr>
          </a:p>
        </p:txBody>
      </p:sp>
      <p:sp>
        <p:nvSpPr>
          <p:cNvPr id="710" name="CustomShape 2"/>
          <p:cNvSpPr/>
          <p:nvPr/>
        </p:nvSpPr>
        <p:spPr>
          <a:xfrm>
            <a:off x="586080" y="159120"/>
            <a:ext cx="192384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sz="2800" b="1" spc="-1" dirty="0">
                <a:solidFill>
                  <a:srgbClr val="000000"/>
                </a:solidFill>
                <a:latin typeface="+mj-lt"/>
              </a:rPr>
              <a:t>СПОРТ</a:t>
            </a:r>
            <a:r>
              <a:rPr lang="ru-RU" sz="2800" b="1" strike="noStrike" spc="-1" dirty="0">
                <a:solidFill>
                  <a:srgbClr val="000000"/>
                </a:solidFill>
                <a:latin typeface="+mj-lt"/>
              </a:rPr>
              <a:t> </a:t>
            </a:r>
            <a:endParaRPr lang="ru-RU" sz="2800" b="1" strike="noStrike" spc="-1" dirty="0">
              <a:latin typeface="+mj-lt"/>
            </a:endParaRPr>
          </a:p>
        </p:txBody>
      </p:sp>
      <p:pic>
        <p:nvPicPr>
          <p:cNvPr id="6" name="Picture 5">
            <a:extLst>
              <a:ext uri="{FF2B5EF4-FFF2-40B4-BE49-F238E27FC236}">
                <a16:creationId xmlns:a16="http://schemas.microsoft.com/office/drawing/2014/main" id="{D94B0A58-146D-4335-9D77-52FA055628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769" y="1412776"/>
            <a:ext cx="4392488" cy="3384376"/>
          </a:xfrm>
          <a:prstGeom prst="rect">
            <a:avLst/>
          </a:prstGeom>
        </p:spPr>
      </p:pic>
      <p:pic>
        <p:nvPicPr>
          <p:cNvPr id="8" name="Picture 7">
            <a:extLst>
              <a:ext uri="{FF2B5EF4-FFF2-40B4-BE49-F238E27FC236}">
                <a16:creationId xmlns:a16="http://schemas.microsoft.com/office/drawing/2014/main" id="{483B7D6F-1B14-4360-926B-37DFF61FC5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5800" y="260648"/>
            <a:ext cx="4616004" cy="3384376"/>
          </a:xfrm>
          <a:prstGeom prst="rect">
            <a:avLst/>
          </a:prstGeom>
        </p:spPr>
      </p:pic>
      <p:pic>
        <p:nvPicPr>
          <p:cNvPr id="10" name="Picture 9">
            <a:extLst>
              <a:ext uri="{FF2B5EF4-FFF2-40B4-BE49-F238E27FC236}">
                <a16:creationId xmlns:a16="http://schemas.microsoft.com/office/drawing/2014/main" id="{85685D61-7D04-4C0F-96D0-F41A9BE13A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88288" y="1296144"/>
            <a:ext cx="3222155" cy="3645024"/>
          </a:xfrm>
          <a:prstGeom prst="rect">
            <a:avLst/>
          </a:prstGeom>
        </p:spPr>
      </p:pic>
    </p:spTree>
    <p:extLst>
      <p:ext uri="{BB962C8B-B14F-4D97-AF65-F5344CB8AC3E}">
        <p14:creationId xmlns:p14="http://schemas.microsoft.com/office/powerpoint/2010/main" val="3728352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232560" y="-2724840"/>
            <a:ext cx="4728240" cy="4728240"/>
          </a:xfrm>
          <a:custGeom>
            <a:avLst/>
            <a:gdLst/>
            <a:ahLst/>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719" name="TextShape 2"/>
          <p:cNvSpPr txBox="1"/>
          <p:nvPr/>
        </p:nvSpPr>
        <p:spPr>
          <a:xfrm>
            <a:off x="945000" y="2662200"/>
            <a:ext cx="4332240" cy="182988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720" name="TextShape 3"/>
          <p:cNvSpPr txBox="1"/>
          <p:nvPr/>
        </p:nvSpPr>
        <p:spPr>
          <a:xfrm>
            <a:off x="555120" y="0"/>
            <a:ext cx="4083120" cy="1135440"/>
          </a:xfrm>
          <a:prstGeom prst="rect">
            <a:avLst/>
          </a:prstGeom>
          <a:noFill/>
          <a:ln>
            <a:noFill/>
          </a:ln>
        </p:spPr>
        <p:txBody>
          <a:bodyPr lIns="90000" tIns="45000" rIns="90000" bIns="45000"/>
          <a:lstStyle/>
          <a:p>
            <a:pPr>
              <a:lnSpc>
                <a:spcPct val="90000"/>
              </a:lnSpc>
            </a:pPr>
            <a:r>
              <a:rPr lang="en-US" sz="4800" b="1" strike="noStrike" spc="-1" dirty="0">
                <a:solidFill>
                  <a:schemeClr val="bg1"/>
                </a:solidFill>
                <a:latin typeface="Segoe UI Semibold"/>
              </a:rPr>
              <a:t>КУЛЬТУРА</a:t>
            </a:r>
            <a:endParaRPr lang="en-US" sz="4800" b="0" strike="noStrike" spc="-1" dirty="0">
              <a:solidFill>
                <a:schemeClr val="bg1"/>
              </a:solidFill>
              <a:latin typeface="Segoe UI"/>
            </a:endParaRPr>
          </a:p>
        </p:txBody>
      </p:sp>
      <p:sp>
        <p:nvSpPr>
          <p:cNvPr id="721" name="TextShape 4"/>
          <p:cNvSpPr txBox="1"/>
          <p:nvPr/>
        </p:nvSpPr>
        <p:spPr>
          <a:xfrm>
            <a:off x="6321240" y="2276872"/>
            <a:ext cx="5671440" cy="4208168"/>
          </a:xfrm>
          <a:prstGeom prst="rect">
            <a:avLst/>
          </a:prstGeom>
          <a:noFill/>
          <a:ln>
            <a:noFill/>
          </a:ln>
        </p:spPr>
        <p:txBody>
          <a:bodyPr lIns="90000" tIns="45000" rIns="90000" bIns="45000"/>
          <a:lstStyle/>
          <a:p>
            <a:pPr algn="just">
              <a:lnSpc>
                <a:spcPct val="115000"/>
              </a:lnSpc>
              <a:spcAft>
                <a:spcPts val="1000"/>
              </a:spcAft>
            </a:pPr>
            <a:r>
              <a:rPr lang="ru-RU" sz="2000" b="1" dirty="0">
                <a:latin typeface="+mj-lt"/>
                <a:ea typeface="Times New Roman" panose="02020603050405020304" pitchFamily="18" charset="0"/>
                <a:cs typeface="Tahoma" panose="020B0604030504040204" pitchFamily="34" charset="0"/>
              </a:rPr>
              <a:t>Д</a:t>
            </a:r>
            <a:r>
              <a:rPr lang="uk-UA" sz="2000" b="1" dirty="0">
                <a:effectLst/>
                <a:latin typeface="+mj-lt"/>
                <a:ea typeface="Times New Roman" panose="02020603050405020304" pitchFamily="18" charset="0"/>
                <a:cs typeface="Tahoma" panose="020B0604030504040204" pitchFamily="34" charset="0"/>
              </a:rPr>
              <a:t>іяльність закладів культури була спрямована на надання якісних культурних послуг для населення громади, популяризацію культурних надбань, покращення матеріально-технічної бази в рамках реалізації Комплексної програми розвитку культури та духовності в м. Покров.</a:t>
            </a:r>
            <a:endParaRPr lang="ru-RU" sz="2000" b="1" dirty="0">
              <a:effectLst/>
              <a:latin typeface="+mj-lt"/>
              <a:ea typeface="SimSun" panose="02010600030101010101" pitchFamily="2" charset="-122"/>
              <a:cs typeface="Tahoma" panose="020B0604030504040204" pitchFamily="34" charset="0"/>
            </a:endParaRPr>
          </a:p>
          <a:p>
            <a:pPr algn="just">
              <a:lnSpc>
                <a:spcPct val="115000"/>
              </a:lnSpc>
              <a:spcAft>
                <a:spcPts val="1000"/>
              </a:spcAft>
            </a:pPr>
            <a:r>
              <a:rPr lang="uk-UA" sz="2000" b="1" dirty="0">
                <a:effectLst/>
                <a:latin typeface="+mj-lt"/>
                <a:ea typeface="Times New Roman" panose="02020603050405020304" pitchFamily="18" charset="0"/>
                <a:cs typeface="Tahoma" panose="020B0604030504040204" pitchFamily="34" charset="0"/>
              </a:rPr>
              <a:t>Відбулося 23 загальноміські заходи, проведено урочистості та церемонії покладання квітів до державних свят.</a:t>
            </a:r>
            <a:endParaRPr lang="ru-RU" sz="2000" b="1" dirty="0">
              <a:effectLst/>
              <a:latin typeface="+mj-lt"/>
              <a:ea typeface="SimSun" panose="02010600030101010101" pitchFamily="2" charset="-122"/>
              <a:cs typeface="Tahoma" panose="020B0604030504040204" pitchFamily="34" charset="0"/>
            </a:endParaRPr>
          </a:p>
          <a:p>
            <a:pPr algn="just"/>
            <a:endParaRPr lang="uk-UA" sz="2000" b="1" dirty="0">
              <a:effectLst/>
            </a:endParaRPr>
          </a:p>
        </p:txBody>
      </p:sp>
      <p:sp>
        <p:nvSpPr>
          <p:cNvPr id="722" name="TextShape 5"/>
          <p:cNvSpPr txBox="1"/>
          <p:nvPr/>
        </p:nvSpPr>
        <p:spPr>
          <a:xfrm>
            <a:off x="7112880" y="208260"/>
            <a:ext cx="4879800" cy="1854360"/>
          </a:xfrm>
          <a:prstGeom prst="rect">
            <a:avLst/>
          </a:prstGeom>
          <a:noFill/>
          <a:ln>
            <a:noFill/>
          </a:ln>
        </p:spPr>
        <p:txBody>
          <a:bodyPr lIns="90000" tIns="45000" rIns="90000" bIns="45000"/>
          <a:lstStyle/>
          <a:p>
            <a:pPr algn="just">
              <a:lnSpc>
                <a:spcPct val="90000"/>
              </a:lnSpc>
              <a:spcBef>
                <a:spcPts val="1001"/>
              </a:spcBef>
              <a:spcAft>
                <a:spcPts val="1417"/>
              </a:spcAft>
            </a:pPr>
            <a:r>
              <a:rPr lang="en-US" sz="2400" b="1" strike="noStrike" spc="-1" dirty="0" err="1">
                <a:solidFill>
                  <a:srgbClr val="000000"/>
                </a:solidFill>
                <a:latin typeface="Segoe UI"/>
              </a:rPr>
              <a:t>Завдання</a:t>
            </a:r>
            <a:r>
              <a:rPr lang="en-US" sz="2400" b="1" strike="noStrike" spc="-1" dirty="0">
                <a:solidFill>
                  <a:srgbClr val="000000"/>
                </a:solidFill>
                <a:latin typeface="Segoe UI"/>
              </a:rPr>
              <a:t> - </a:t>
            </a:r>
            <a:r>
              <a:rPr lang="en-US" sz="2400" b="1" strike="noStrike" spc="-1" dirty="0" err="1">
                <a:solidFill>
                  <a:srgbClr val="000000"/>
                </a:solidFill>
                <a:latin typeface="Segoe UI"/>
              </a:rPr>
              <a:t>зберегти</a:t>
            </a:r>
            <a:r>
              <a:rPr lang="en-US" sz="2400" b="1" strike="noStrike" spc="-1" dirty="0">
                <a:solidFill>
                  <a:srgbClr val="000000"/>
                </a:solidFill>
                <a:latin typeface="Segoe UI"/>
              </a:rPr>
              <a:t> </a:t>
            </a:r>
            <a:r>
              <a:rPr lang="en-US" sz="2400" b="1" strike="noStrike" spc="-1" dirty="0" err="1">
                <a:solidFill>
                  <a:srgbClr val="000000"/>
                </a:solidFill>
                <a:latin typeface="Segoe UI"/>
              </a:rPr>
              <a:t>культурні</a:t>
            </a:r>
            <a:r>
              <a:rPr lang="en-US" sz="2400" b="1" strike="noStrike" spc="-1" dirty="0">
                <a:solidFill>
                  <a:srgbClr val="000000"/>
                </a:solidFill>
                <a:latin typeface="Segoe UI"/>
              </a:rPr>
              <a:t> </a:t>
            </a:r>
            <a:r>
              <a:rPr lang="en-US" sz="2400" b="1" strike="noStrike" spc="-1" dirty="0" err="1">
                <a:solidFill>
                  <a:srgbClr val="000000"/>
                </a:solidFill>
                <a:latin typeface="Segoe UI"/>
              </a:rPr>
              <a:t>надбання</a:t>
            </a:r>
            <a:r>
              <a:rPr lang="en-US" sz="2400" b="1" strike="noStrike" spc="-1" dirty="0">
                <a:solidFill>
                  <a:srgbClr val="000000"/>
                </a:solidFill>
                <a:latin typeface="Segoe UI"/>
              </a:rPr>
              <a:t>, </a:t>
            </a:r>
            <a:r>
              <a:rPr lang="en-US" sz="2400" b="1" strike="noStrike" spc="-1" dirty="0" err="1">
                <a:solidFill>
                  <a:srgbClr val="000000"/>
                </a:solidFill>
                <a:latin typeface="Segoe UI"/>
              </a:rPr>
              <a:t>примножити</a:t>
            </a:r>
            <a:r>
              <a:rPr lang="en-US" sz="2400" b="1" strike="noStrike" spc="-1" dirty="0">
                <a:solidFill>
                  <a:srgbClr val="000000"/>
                </a:solidFill>
                <a:latin typeface="Segoe UI"/>
              </a:rPr>
              <a:t> </a:t>
            </a:r>
            <a:r>
              <a:rPr lang="en-US" sz="2400" b="1" strike="noStrike" spc="-1" dirty="0" err="1">
                <a:solidFill>
                  <a:srgbClr val="000000"/>
                </a:solidFill>
                <a:latin typeface="Segoe UI"/>
              </a:rPr>
              <a:t>їх</a:t>
            </a:r>
            <a:r>
              <a:rPr lang="en-US" sz="2400" b="1" strike="noStrike" spc="-1" dirty="0">
                <a:solidFill>
                  <a:srgbClr val="000000"/>
                </a:solidFill>
                <a:latin typeface="Segoe UI"/>
              </a:rPr>
              <a:t>, </a:t>
            </a:r>
            <a:r>
              <a:rPr lang="en-US" sz="2400" b="1" strike="noStrike" spc="-1" dirty="0" err="1">
                <a:solidFill>
                  <a:srgbClr val="000000"/>
                </a:solidFill>
                <a:latin typeface="Segoe UI"/>
              </a:rPr>
              <a:t>зробити</a:t>
            </a:r>
            <a:r>
              <a:rPr lang="en-US" sz="2400" b="1" strike="noStrike" spc="-1" dirty="0">
                <a:solidFill>
                  <a:srgbClr val="000000"/>
                </a:solidFill>
                <a:latin typeface="Segoe UI"/>
              </a:rPr>
              <a:t> </a:t>
            </a:r>
            <a:r>
              <a:rPr lang="en-US" sz="2400" b="1" strike="noStrike" spc="-1" dirty="0" err="1">
                <a:solidFill>
                  <a:srgbClr val="000000"/>
                </a:solidFill>
                <a:latin typeface="Segoe UI"/>
              </a:rPr>
              <a:t>дозвілля</a:t>
            </a:r>
            <a:r>
              <a:rPr lang="en-US" sz="2400" b="1" strike="noStrike" spc="-1" dirty="0">
                <a:solidFill>
                  <a:srgbClr val="000000"/>
                </a:solidFill>
                <a:latin typeface="Segoe UI"/>
              </a:rPr>
              <a:t> </a:t>
            </a:r>
            <a:r>
              <a:rPr lang="en-US" sz="2400" b="1" strike="noStrike" spc="-1" dirty="0" err="1">
                <a:solidFill>
                  <a:srgbClr val="000000"/>
                </a:solidFill>
                <a:latin typeface="Segoe UI"/>
              </a:rPr>
              <a:t>містян</a:t>
            </a:r>
            <a:r>
              <a:rPr lang="en-US" sz="2400" b="1" strike="noStrike" spc="-1" dirty="0">
                <a:solidFill>
                  <a:srgbClr val="000000"/>
                </a:solidFill>
                <a:latin typeface="Segoe UI"/>
              </a:rPr>
              <a:t> </a:t>
            </a:r>
            <a:r>
              <a:rPr lang="en-US" sz="2400" b="1" strike="noStrike" spc="-1" dirty="0" err="1">
                <a:solidFill>
                  <a:srgbClr val="000000"/>
                </a:solidFill>
                <a:latin typeface="Segoe UI"/>
              </a:rPr>
              <a:t>змістовним</a:t>
            </a:r>
            <a:r>
              <a:rPr lang="en-US" sz="2400" b="1" strike="noStrike" spc="-1" dirty="0">
                <a:solidFill>
                  <a:srgbClr val="000000"/>
                </a:solidFill>
                <a:latin typeface="Segoe UI"/>
              </a:rPr>
              <a:t> </a:t>
            </a:r>
            <a:r>
              <a:rPr lang="en-US" sz="2400" b="1" strike="noStrike" spc="-1" dirty="0" err="1">
                <a:solidFill>
                  <a:srgbClr val="000000"/>
                </a:solidFill>
                <a:latin typeface="Segoe UI"/>
              </a:rPr>
              <a:t>та</a:t>
            </a:r>
            <a:r>
              <a:rPr lang="en-US" sz="2400" b="1" strike="noStrike" spc="-1" dirty="0">
                <a:solidFill>
                  <a:srgbClr val="000000"/>
                </a:solidFill>
                <a:latin typeface="Segoe UI"/>
              </a:rPr>
              <a:t> </a:t>
            </a:r>
            <a:r>
              <a:rPr lang="en-US" sz="2400" b="1" strike="noStrike" spc="-1" dirty="0" err="1">
                <a:solidFill>
                  <a:srgbClr val="000000"/>
                </a:solidFill>
                <a:latin typeface="Segoe UI"/>
              </a:rPr>
              <a:t>насиченим</a:t>
            </a:r>
            <a:r>
              <a:rPr lang="en-US" sz="2400" b="1" strike="noStrike" spc="-1" dirty="0">
                <a:solidFill>
                  <a:srgbClr val="000000"/>
                </a:solidFill>
                <a:latin typeface="Segoe UI"/>
              </a:rPr>
              <a:t>.</a:t>
            </a:r>
          </a:p>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723" name="TextShape 6"/>
          <p:cNvSpPr txBox="1"/>
          <p:nvPr/>
        </p:nvSpPr>
        <p:spPr>
          <a:xfrm>
            <a:off x="11668680" y="6485040"/>
            <a:ext cx="523080" cy="364680"/>
          </a:xfrm>
          <a:prstGeom prst="rect">
            <a:avLst/>
          </a:prstGeom>
          <a:noFill/>
          <a:ln>
            <a:noFill/>
          </a:ln>
        </p:spPr>
        <p:txBody>
          <a:bodyPr lIns="90000" tIns="45000" rIns="90000" bIns="45000"/>
          <a:lstStyle/>
          <a:p>
            <a:fld id="{676F755C-B2B5-40EF-91A2-EE2F492C7D26}" type="slidenum">
              <a:rPr lang="ru-RU" sz="1800" b="0" strike="noStrike" spc="-1">
                <a:solidFill>
                  <a:srgbClr val="000000"/>
                </a:solidFill>
                <a:latin typeface="Segoe UI"/>
              </a:rPr>
              <a:t>49</a:t>
            </a:fld>
            <a:endParaRPr lang="ru-RU" sz="1800" b="0" strike="noStrike" spc="-1">
              <a:latin typeface="Times New Roman"/>
            </a:endParaRPr>
          </a:p>
        </p:txBody>
      </p:sp>
      <p:pic>
        <p:nvPicPr>
          <p:cNvPr id="7" name="Picture 6">
            <a:extLst>
              <a:ext uri="{FF2B5EF4-FFF2-40B4-BE49-F238E27FC236}">
                <a16:creationId xmlns:a16="http://schemas.microsoft.com/office/drawing/2014/main" id="{13794D4F-406E-4570-B396-E10DE0EA73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320" y="2208084"/>
            <a:ext cx="5968688" cy="4389268"/>
          </a:xfrm>
          <a:prstGeom prst="rect">
            <a:avLst/>
          </a:prstGeom>
        </p:spPr>
      </p:pic>
    </p:spTree>
  </p:cSld>
  <p:clrMapOvr>
    <a:masterClrMapping/>
  </p:clrMapOvr>
  <p:transition spd="slow">
    <p:push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extShape 1"/>
          <p:cNvSpPr txBox="1"/>
          <p:nvPr/>
        </p:nvSpPr>
        <p:spPr>
          <a:xfrm>
            <a:off x="5879976" y="504900"/>
            <a:ext cx="6222864" cy="5732412"/>
          </a:xfrm>
          <a:prstGeom prst="rect">
            <a:avLst/>
          </a:prstGeom>
          <a:noFill/>
          <a:ln>
            <a:noFill/>
          </a:ln>
        </p:spPr>
        <p:txBody>
          <a:bodyPr lIns="90000" tIns="45000" rIns="90000" bIns="45000"/>
          <a:lstStyle/>
          <a:p>
            <a:pPr algn="just">
              <a:tabLst>
                <a:tab pos="990600" algn="l"/>
              </a:tabLst>
            </a:pPr>
            <a:r>
              <a:rPr lang="uk-UA" sz="2000" b="1" dirty="0">
                <a:effectLst/>
                <a:latin typeface="+mj-lt"/>
                <a:ea typeface="Times New Roman" panose="02020603050405020304" pitchFamily="18" charset="0"/>
                <a:cs typeface="Tahoma" panose="020B0604030504040204" pitchFamily="34" charset="0"/>
              </a:rPr>
              <a:t>У 2020 році на розгляд до виконкому Покровської міської ради від мешканців міста та через органи  державної влади надійшло 867 звернень.</a:t>
            </a:r>
            <a:endParaRPr lang="ru-RU" sz="2000" b="1" dirty="0">
              <a:effectLst/>
              <a:latin typeface="+mj-lt"/>
              <a:ea typeface="SimSun" panose="02010600030101010101" pitchFamily="2" charset="-122"/>
              <a:cs typeface="Tahoma" panose="020B0604030504040204" pitchFamily="34" charset="0"/>
            </a:endParaRPr>
          </a:p>
          <a:p>
            <a:pPr algn="just">
              <a:tabLst>
                <a:tab pos="990600" algn="l"/>
              </a:tabLst>
            </a:pPr>
            <a:r>
              <a:rPr lang="uk-UA" sz="2000" b="1" dirty="0">
                <a:effectLst/>
                <a:latin typeface="+mj-lt"/>
                <a:ea typeface="Times New Roman" panose="02020603050405020304" pitchFamily="18" charset="0"/>
                <a:cs typeface="Tahoma" panose="020B0604030504040204" pitchFamily="34" charset="0"/>
              </a:rPr>
              <a:t>Майже третина усіх звернень надійшла поштою. У порівнянні з минулим роком зменшилася кількість колективних та повторних звернень, що є позитивною динамікою.</a:t>
            </a:r>
            <a:endParaRPr lang="ru-RU" sz="2000" b="1" dirty="0">
              <a:effectLst/>
              <a:latin typeface="+mj-lt"/>
              <a:ea typeface="SimSun" panose="02010600030101010101" pitchFamily="2" charset="-122"/>
              <a:cs typeface="Tahoma" panose="020B0604030504040204" pitchFamily="34" charset="0"/>
            </a:endParaRPr>
          </a:p>
          <a:p>
            <a:pPr algn="just">
              <a:tabLst>
                <a:tab pos="990600" algn="l"/>
              </a:tabLst>
            </a:pPr>
            <a:r>
              <a:rPr lang="uk-UA" sz="2000" b="1" dirty="0">
                <a:effectLst/>
                <a:latin typeface="+mj-lt"/>
                <a:ea typeface="Times New Roman" panose="02020603050405020304" pitchFamily="18" charset="0"/>
                <a:cs typeface="Tahoma" panose="020B0604030504040204" pitchFamily="34" charset="0"/>
              </a:rPr>
              <a:t>За результатами розгляду звернень позитивно вирішено 61,7%, на 34,6% звернень дано роз’яснення.</a:t>
            </a:r>
            <a:endParaRPr lang="ru-RU" sz="2000" b="1" dirty="0">
              <a:effectLst/>
              <a:latin typeface="+mj-lt"/>
              <a:ea typeface="SimSun" panose="02010600030101010101" pitchFamily="2" charset="-122"/>
              <a:cs typeface="Tahoma" panose="020B0604030504040204" pitchFamily="34" charset="0"/>
            </a:endParaRPr>
          </a:p>
          <a:p>
            <a:pPr algn="just">
              <a:tabLst>
                <a:tab pos="990600" algn="l"/>
              </a:tabLst>
            </a:pPr>
            <a:r>
              <a:rPr lang="uk-UA" sz="2000" b="1" dirty="0">
                <a:effectLst/>
                <a:latin typeface="+mj-lt"/>
                <a:ea typeface="Times New Roman" panose="02020603050405020304" pitchFamily="18" charset="0"/>
                <a:cs typeface="Tahoma" panose="020B0604030504040204" pitchFamily="34" charset="0"/>
              </a:rPr>
              <a:t>В отриманих зверненнях було порушено 869 питань.</a:t>
            </a:r>
            <a:r>
              <a:rPr lang="uk-UA" sz="1800" dirty="0">
                <a:effectLst/>
                <a:latin typeface="Times New Roman" panose="02020603050405020304" pitchFamily="18" charset="0"/>
                <a:ea typeface="Times New Roman" panose="02020603050405020304" pitchFamily="18" charset="0"/>
                <a:cs typeface="Tahoma" panose="020B0604030504040204" pitchFamily="34" charset="0"/>
              </a:rPr>
              <a:t> </a:t>
            </a:r>
            <a:r>
              <a:rPr lang="uk-UA" sz="2000" b="1" dirty="0">
                <a:latin typeface="+mj-lt"/>
                <a:ea typeface="Times New Roman" panose="02020603050405020304" pitchFamily="18" charset="0"/>
                <a:cs typeface="Tahoma" panose="020B0604030504040204" pitchFamily="34" charset="0"/>
              </a:rPr>
              <a:t>П</a:t>
            </a:r>
            <a:r>
              <a:rPr lang="uk-UA" sz="2000" b="1" dirty="0">
                <a:effectLst/>
                <a:latin typeface="+mj-lt"/>
                <a:ea typeface="Times New Roman" panose="02020603050405020304" pitchFamily="18" charset="0"/>
                <a:cs typeface="Tahoma" panose="020B0604030504040204" pitchFamily="34" charset="0"/>
              </a:rPr>
              <a:t>роводилися особисті виїзні  прийоми громадян міським головою та керівниками у селищах та Шолоховському старостинському окрузі</a:t>
            </a:r>
            <a:r>
              <a:rPr lang="uk-UA" sz="1800" dirty="0">
                <a:effectLst/>
                <a:latin typeface="Times New Roman" panose="02020603050405020304" pitchFamily="18" charset="0"/>
                <a:ea typeface="Times New Roman" panose="02020603050405020304" pitchFamily="18" charset="0"/>
                <a:cs typeface="Tahoma" panose="020B0604030504040204" pitchFamily="34" charset="0"/>
              </a:rPr>
              <a:t>.</a:t>
            </a:r>
            <a:endParaRPr lang="ru-RU" sz="1800" dirty="0">
              <a:effectLst/>
              <a:latin typeface="Calibri" panose="020F0502020204030204" pitchFamily="34" charset="0"/>
              <a:ea typeface="SimSun" panose="02010600030101010101" pitchFamily="2" charset="-122"/>
              <a:cs typeface="Tahoma" panose="020B0604030504040204" pitchFamily="34" charset="0"/>
            </a:endParaRPr>
          </a:p>
          <a:p>
            <a:pPr>
              <a:tabLst>
                <a:tab pos="990600" algn="l"/>
              </a:tabLst>
            </a:pPr>
            <a:r>
              <a:rPr lang="uk-UA" sz="1800" dirty="0">
                <a:effectLst/>
                <a:latin typeface="Times New Roman" panose="02020603050405020304" pitchFamily="18" charset="0"/>
                <a:ea typeface="Times New Roman" panose="02020603050405020304" pitchFamily="18" charset="0"/>
                <a:cs typeface="Tahoma" panose="020B0604030504040204" pitchFamily="34" charset="0"/>
              </a:rPr>
              <a:t> </a:t>
            </a:r>
            <a:endParaRPr lang="ru-RU" sz="1800" dirty="0">
              <a:effectLst/>
              <a:latin typeface="Calibri" panose="020F0502020204030204" pitchFamily="34" charset="0"/>
              <a:ea typeface="SimSun" panose="02010600030101010101" pitchFamily="2" charset="-122"/>
              <a:cs typeface="Tahoma" panose="020B0604030504040204" pitchFamily="34" charset="0"/>
            </a:endParaRPr>
          </a:p>
          <a:p>
            <a:pPr algn="just">
              <a:tabLst>
                <a:tab pos="990600" algn="l"/>
              </a:tabLst>
            </a:pPr>
            <a:endParaRPr lang="ru-RU" sz="2000" b="1" dirty="0">
              <a:effectLst/>
              <a:latin typeface="+mj-lt"/>
              <a:ea typeface="SimSun" panose="02010600030101010101" pitchFamily="2" charset="-122"/>
              <a:cs typeface="Tahoma" panose="020B0604030504040204" pitchFamily="34" charset="0"/>
            </a:endParaRPr>
          </a:p>
        </p:txBody>
      </p:sp>
      <p:sp>
        <p:nvSpPr>
          <p:cNvPr id="430" name="CustomShape 2"/>
          <p:cNvSpPr/>
          <p:nvPr/>
        </p:nvSpPr>
        <p:spPr>
          <a:xfrm>
            <a:off x="579240" y="39240"/>
            <a:ext cx="2039040" cy="93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5000"/>
              </a:lnSpc>
            </a:pPr>
            <a:r>
              <a:rPr lang="ru-RU" sz="2000" b="1" strike="noStrike" spc="-1" dirty="0">
                <a:solidFill>
                  <a:srgbClr val="000000"/>
                </a:solidFill>
              </a:rPr>
              <a:t>ЗВЕРНЕННЯ ГРОМАДЯН</a:t>
            </a:r>
            <a:endParaRPr lang="ru-RU" sz="2000" b="1" strike="noStrike" spc="-1" dirty="0"/>
          </a:p>
        </p:txBody>
      </p:sp>
      <p:pic>
        <p:nvPicPr>
          <p:cNvPr id="8" name="Picture 7">
            <a:extLst>
              <a:ext uri="{FF2B5EF4-FFF2-40B4-BE49-F238E27FC236}">
                <a16:creationId xmlns:a16="http://schemas.microsoft.com/office/drawing/2014/main" id="{6823399D-2E0D-4048-B3BE-8FBA36C75E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352" y="1700808"/>
            <a:ext cx="5472608" cy="367240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232560" y="-2724840"/>
            <a:ext cx="4728240" cy="4728240"/>
          </a:xfrm>
          <a:custGeom>
            <a:avLst/>
            <a:gdLst/>
            <a:ahLst/>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719" name="TextShape 2"/>
          <p:cNvSpPr txBox="1"/>
          <p:nvPr/>
        </p:nvSpPr>
        <p:spPr>
          <a:xfrm>
            <a:off x="945000" y="2662200"/>
            <a:ext cx="4332240" cy="182988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720" name="TextShape 3"/>
          <p:cNvSpPr txBox="1"/>
          <p:nvPr/>
        </p:nvSpPr>
        <p:spPr>
          <a:xfrm>
            <a:off x="555120" y="0"/>
            <a:ext cx="4083120" cy="1135440"/>
          </a:xfrm>
          <a:prstGeom prst="rect">
            <a:avLst/>
          </a:prstGeom>
          <a:noFill/>
          <a:ln>
            <a:noFill/>
          </a:ln>
        </p:spPr>
        <p:txBody>
          <a:bodyPr lIns="90000" tIns="45000" rIns="90000" bIns="45000"/>
          <a:lstStyle/>
          <a:p>
            <a:pPr>
              <a:lnSpc>
                <a:spcPct val="90000"/>
              </a:lnSpc>
            </a:pPr>
            <a:r>
              <a:rPr lang="en-US" sz="4800" b="1" strike="noStrike" spc="-1" dirty="0">
                <a:solidFill>
                  <a:schemeClr val="bg1"/>
                </a:solidFill>
                <a:latin typeface="Segoe UI Semibold"/>
              </a:rPr>
              <a:t>КУЛЬТУРА</a:t>
            </a:r>
            <a:endParaRPr lang="en-US" sz="4800" b="0" strike="noStrike" spc="-1" dirty="0">
              <a:solidFill>
                <a:schemeClr val="bg1"/>
              </a:solidFill>
              <a:latin typeface="Segoe UI"/>
            </a:endParaRPr>
          </a:p>
        </p:txBody>
      </p:sp>
      <p:sp>
        <p:nvSpPr>
          <p:cNvPr id="721" name="TextShape 4"/>
          <p:cNvSpPr txBox="1"/>
          <p:nvPr/>
        </p:nvSpPr>
        <p:spPr>
          <a:xfrm>
            <a:off x="6321240" y="2062620"/>
            <a:ext cx="5671440" cy="2603700"/>
          </a:xfrm>
          <a:prstGeom prst="rect">
            <a:avLst/>
          </a:prstGeom>
          <a:noFill/>
          <a:ln>
            <a:noFill/>
          </a:ln>
        </p:spPr>
        <p:txBody>
          <a:bodyPr lIns="90000" tIns="45000" rIns="90000" bIns="45000"/>
          <a:lstStyle/>
          <a:p>
            <a:pPr algn="just"/>
            <a:endParaRPr lang="uk-UA" sz="2000" b="1" dirty="0">
              <a:effectLst/>
            </a:endParaRPr>
          </a:p>
        </p:txBody>
      </p:sp>
      <p:sp>
        <p:nvSpPr>
          <p:cNvPr id="722" name="TextShape 5"/>
          <p:cNvSpPr txBox="1"/>
          <p:nvPr/>
        </p:nvSpPr>
        <p:spPr>
          <a:xfrm>
            <a:off x="5087888" y="208260"/>
            <a:ext cx="6904792" cy="1854360"/>
          </a:xfrm>
          <a:prstGeom prst="rect">
            <a:avLst/>
          </a:prstGeom>
          <a:noFill/>
          <a:ln>
            <a:noFill/>
          </a:ln>
        </p:spPr>
        <p:txBody>
          <a:bodyPr lIns="90000" tIns="45000" rIns="90000" bIns="45000"/>
          <a:lstStyle/>
          <a:p>
            <a:pPr algn="just">
              <a:lnSpc>
                <a:spcPct val="115000"/>
              </a:lnSpc>
              <a:spcAft>
                <a:spcPts val="1000"/>
              </a:spcAft>
            </a:pPr>
            <a:r>
              <a:rPr lang="uk-UA" sz="2000" b="1" dirty="0">
                <a:effectLst/>
                <a:latin typeface="+mj-lt"/>
                <a:ea typeface="Times New Roman" panose="02020603050405020304" pitchFamily="18" charset="0"/>
                <a:cs typeface="Tahoma" panose="020B0604030504040204" pitchFamily="34" charset="0"/>
              </a:rPr>
              <a:t>У дитячій школі мистецтв та дитячій музичній школі навчається 422 учні, пільгами користуються 89 учнів. Діти взяли участь у 42 фестивалях та конкурсах різного рівня (дистанційних).</a:t>
            </a:r>
            <a:endParaRPr lang="ru-RU" sz="2000" b="1" dirty="0">
              <a:effectLst/>
              <a:latin typeface="+mj-lt"/>
              <a:ea typeface="SimSun" panose="02010600030101010101" pitchFamily="2" charset="-122"/>
              <a:cs typeface="Tahoma" panose="020B0604030504040204" pitchFamily="34" charset="0"/>
            </a:endParaRPr>
          </a:p>
          <a:p>
            <a:pPr algn="just">
              <a:lnSpc>
                <a:spcPct val="115000"/>
              </a:lnSpc>
              <a:spcAft>
                <a:spcPts val="1000"/>
              </a:spcAft>
            </a:pPr>
            <a:r>
              <a:rPr lang="uk-UA" sz="2000" b="1" dirty="0">
                <a:effectLst/>
                <a:latin typeface="+mj-lt"/>
                <a:ea typeface="Times New Roman" panose="02020603050405020304" pitchFamily="18" charset="0"/>
                <a:cs typeface="Tahoma" panose="020B0604030504040204" pitchFamily="34" charset="0"/>
              </a:rPr>
              <a:t>У минулому році 7 учнів мистецьких шкіл вступили на навчання до вищих мистецьких навчальних закладів.</a:t>
            </a:r>
            <a:endParaRPr lang="ru-RU" sz="2000" b="1" dirty="0">
              <a:effectLst/>
              <a:latin typeface="+mj-lt"/>
              <a:ea typeface="SimSun" panose="02010600030101010101" pitchFamily="2" charset="-122"/>
              <a:cs typeface="Tahoma" panose="020B0604030504040204" pitchFamily="34" charset="0"/>
            </a:endParaRPr>
          </a:p>
        </p:txBody>
      </p:sp>
      <p:sp>
        <p:nvSpPr>
          <p:cNvPr id="723" name="TextShape 6"/>
          <p:cNvSpPr txBox="1"/>
          <p:nvPr/>
        </p:nvSpPr>
        <p:spPr>
          <a:xfrm>
            <a:off x="11668680" y="6485040"/>
            <a:ext cx="523080" cy="364680"/>
          </a:xfrm>
          <a:prstGeom prst="rect">
            <a:avLst/>
          </a:prstGeom>
          <a:noFill/>
          <a:ln>
            <a:noFill/>
          </a:ln>
        </p:spPr>
        <p:txBody>
          <a:bodyPr lIns="90000" tIns="45000" rIns="90000" bIns="45000"/>
          <a:lstStyle/>
          <a:p>
            <a:fld id="{676F755C-B2B5-40EF-91A2-EE2F492C7D26}" type="slidenum">
              <a:rPr lang="ru-RU" sz="1800" b="0" strike="noStrike" spc="-1">
                <a:solidFill>
                  <a:srgbClr val="000000"/>
                </a:solidFill>
                <a:latin typeface="Segoe UI"/>
              </a:rPr>
              <a:t>50</a:t>
            </a:fld>
            <a:endParaRPr lang="ru-RU" sz="1800" b="0" strike="noStrike" spc="-1">
              <a:latin typeface="Times New Roman"/>
            </a:endParaRPr>
          </a:p>
        </p:txBody>
      </p:sp>
      <p:pic>
        <p:nvPicPr>
          <p:cNvPr id="3" name="Picture 2">
            <a:extLst>
              <a:ext uri="{FF2B5EF4-FFF2-40B4-BE49-F238E27FC236}">
                <a16:creationId xmlns:a16="http://schemas.microsoft.com/office/drawing/2014/main" id="{70E058E3-24FD-484E-A2BD-78DC244463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530" y="2205108"/>
            <a:ext cx="4248912" cy="4462272"/>
          </a:xfrm>
          <a:prstGeom prst="rect">
            <a:avLst/>
          </a:prstGeom>
        </p:spPr>
      </p:pic>
      <p:pic>
        <p:nvPicPr>
          <p:cNvPr id="9" name="Picture 8">
            <a:extLst>
              <a:ext uri="{FF2B5EF4-FFF2-40B4-BE49-F238E27FC236}">
                <a16:creationId xmlns:a16="http://schemas.microsoft.com/office/drawing/2014/main" id="{84279D93-40A6-48CB-8715-7241505C5F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24530" y="2924944"/>
            <a:ext cx="6000062" cy="3742436"/>
          </a:xfrm>
          <a:prstGeom prst="rect">
            <a:avLst/>
          </a:prstGeom>
        </p:spPr>
      </p:pic>
    </p:spTree>
    <p:extLst>
      <p:ext uri="{BB962C8B-B14F-4D97-AF65-F5344CB8AC3E}">
        <p14:creationId xmlns:p14="http://schemas.microsoft.com/office/powerpoint/2010/main" val="4167159561"/>
      </p:ext>
    </p:extLst>
  </p:cSld>
  <p:clrMapOvr>
    <a:masterClrMapping/>
  </p:clrMapOvr>
  <p:transition spd="slow">
    <p:push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TextShape 1"/>
          <p:cNvSpPr txBox="1"/>
          <p:nvPr/>
        </p:nvSpPr>
        <p:spPr>
          <a:xfrm>
            <a:off x="227267" y="4986068"/>
            <a:ext cx="11702953" cy="1395260"/>
          </a:xfrm>
          <a:prstGeom prst="rect">
            <a:avLst/>
          </a:prstGeom>
          <a:noFill/>
          <a:ln>
            <a:noFill/>
          </a:ln>
        </p:spPr>
        <p:txBody>
          <a:bodyPr lIns="90000" tIns="45000" rIns="90000" bIns="45000"/>
          <a:lstStyle/>
          <a:p>
            <a:pPr algn="just">
              <a:lnSpc>
                <a:spcPct val="115000"/>
              </a:lnSpc>
              <a:spcAft>
                <a:spcPts val="1000"/>
              </a:spcAft>
            </a:pPr>
            <a:r>
              <a:rPr lang="uk-UA" sz="2400" b="1" dirty="0">
                <a:effectLst/>
                <a:latin typeface="+mj-lt"/>
                <a:ea typeface="Times New Roman" panose="02020603050405020304" pitchFamily="18" charset="0"/>
                <a:cs typeface="Tahoma" panose="020B0604030504040204" pitchFamily="34" charset="0"/>
              </a:rPr>
              <a:t>У фондах </a:t>
            </a:r>
            <a:r>
              <a:rPr lang="ru-RU" sz="2400" b="1" dirty="0">
                <a:solidFill>
                  <a:srgbClr val="000000"/>
                </a:solidFill>
                <a:effectLst/>
                <a:latin typeface="+mj-lt"/>
                <a:ea typeface="Times New Roman" panose="02020603050405020304" pitchFamily="18" charset="0"/>
                <a:cs typeface="Tahoma" panose="020B0604030504040204" pitchFamily="34" charset="0"/>
              </a:rPr>
              <a:t>Народн</a:t>
            </a:r>
            <a:r>
              <a:rPr lang="uk-UA" sz="2400" b="1" dirty="0">
                <a:solidFill>
                  <a:srgbClr val="000000"/>
                </a:solidFill>
                <a:effectLst/>
                <a:latin typeface="+mj-lt"/>
                <a:ea typeface="Times New Roman" panose="02020603050405020304" pitchFamily="18" charset="0"/>
                <a:cs typeface="Tahoma" panose="020B0604030504040204" pitchFamily="34" charset="0"/>
              </a:rPr>
              <a:t>ого</a:t>
            </a:r>
            <a:r>
              <a:rPr lang="ru-RU" sz="2400" b="1" dirty="0">
                <a:solidFill>
                  <a:srgbClr val="000000"/>
                </a:solidFill>
                <a:effectLst/>
                <a:latin typeface="+mj-lt"/>
                <a:ea typeface="Times New Roman" panose="02020603050405020304" pitchFamily="18" charset="0"/>
                <a:cs typeface="Tahoma" panose="020B0604030504040204" pitchFamily="34" charset="0"/>
              </a:rPr>
              <a:t> історико-краєзнавч</a:t>
            </a:r>
            <a:r>
              <a:rPr lang="uk-UA" sz="2400" b="1" dirty="0">
                <a:solidFill>
                  <a:srgbClr val="000000"/>
                </a:solidFill>
                <a:effectLst/>
                <a:latin typeface="+mj-lt"/>
                <a:ea typeface="Times New Roman" panose="02020603050405020304" pitchFamily="18" charset="0"/>
                <a:cs typeface="Tahoma" panose="020B0604030504040204" pitchFamily="34" charset="0"/>
              </a:rPr>
              <a:t>ого</a:t>
            </a:r>
            <a:r>
              <a:rPr lang="ru-RU" sz="2400" b="1" dirty="0">
                <a:solidFill>
                  <a:srgbClr val="000000"/>
                </a:solidFill>
                <a:effectLst/>
                <a:latin typeface="+mj-lt"/>
                <a:ea typeface="Times New Roman" panose="02020603050405020304" pitchFamily="18" charset="0"/>
                <a:cs typeface="Tahoma" panose="020B0604030504040204" pitchFamily="34" charset="0"/>
              </a:rPr>
              <a:t> музе</a:t>
            </a:r>
            <a:r>
              <a:rPr lang="uk-UA" sz="2400" b="1" dirty="0">
                <a:solidFill>
                  <a:srgbClr val="000000"/>
                </a:solidFill>
                <a:effectLst/>
                <a:latin typeface="+mj-lt"/>
                <a:ea typeface="Times New Roman" panose="02020603050405020304" pitchFamily="18" charset="0"/>
                <a:cs typeface="Tahoma" panose="020B0604030504040204" pitchFamily="34" charset="0"/>
              </a:rPr>
              <a:t>ю </a:t>
            </a:r>
            <a:r>
              <a:rPr lang="ru-RU" sz="2400" b="1" dirty="0">
                <a:solidFill>
                  <a:srgbClr val="000000"/>
                </a:solidFill>
                <a:effectLst/>
                <a:latin typeface="+mj-lt"/>
                <a:ea typeface="Times New Roman" panose="02020603050405020304" pitchFamily="18" charset="0"/>
                <a:cs typeface="Tahoma" panose="020B0604030504040204" pitchFamily="34" charset="0"/>
              </a:rPr>
              <a:t> ім. М.А. Занудька </a:t>
            </a:r>
            <a:r>
              <a:rPr lang="uk-UA" sz="2400" b="1" dirty="0">
                <a:solidFill>
                  <a:srgbClr val="000000"/>
                </a:solidFill>
                <a:effectLst/>
                <a:latin typeface="+mj-lt"/>
                <a:ea typeface="Times New Roman" panose="02020603050405020304" pitchFamily="18" charset="0"/>
                <a:cs typeface="Tahoma" panose="020B0604030504040204" pitchFamily="34" charset="0"/>
              </a:rPr>
              <a:t>зберігається понад 3 тисячі музейних експонатів. Минулого року відбулося значне поповнення та оновлення постійнодіючих експозицій. На базі закладу проведено 175 екскурсій на різноманітну тематику та 34 виставки.</a:t>
            </a:r>
            <a:endParaRPr lang="ru-RU" sz="2400" b="1" dirty="0">
              <a:effectLst/>
              <a:latin typeface="+mj-lt"/>
              <a:ea typeface="SimSun" panose="02010600030101010101" pitchFamily="2" charset="-122"/>
              <a:cs typeface="Tahoma" panose="020B0604030504040204" pitchFamily="34" charset="0"/>
            </a:endParaRPr>
          </a:p>
        </p:txBody>
      </p:sp>
      <p:sp>
        <p:nvSpPr>
          <p:cNvPr id="726" name="TextShape 2"/>
          <p:cNvSpPr txBox="1"/>
          <p:nvPr/>
        </p:nvSpPr>
        <p:spPr>
          <a:xfrm>
            <a:off x="11668680" y="6485040"/>
            <a:ext cx="523080" cy="364680"/>
          </a:xfrm>
          <a:prstGeom prst="rect">
            <a:avLst/>
          </a:prstGeom>
          <a:noFill/>
          <a:ln>
            <a:noFill/>
          </a:ln>
        </p:spPr>
        <p:txBody>
          <a:bodyPr lIns="90000" tIns="45000" rIns="90000" bIns="45000"/>
          <a:lstStyle/>
          <a:p>
            <a:fld id="{B4CAE225-48F1-4C5C-AACA-0CC47CBB2418}" type="slidenum">
              <a:rPr lang="ru-RU" sz="1800" b="0" strike="noStrike" spc="-1">
                <a:solidFill>
                  <a:srgbClr val="000000"/>
                </a:solidFill>
                <a:latin typeface="Segoe UI"/>
              </a:rPr>
              <a:t>51</a:t>
            </a:fld>
            <a:endParaRPr lang="ru-RU" sz="1800" b="0" strike="noStrike" spc="-1">
              <a:latin typeface="Times New Roman"/>
            </a:endParaRPr>
          </a:p>
        </p:txBody>
      </p:sp>
      <p:pic>
        <p:nvPicPr>
          <p:cNvPr id="9" name="Picture 8">
            <a:extLst>
              <a:ext uri="{FF2B5EF4-FFF2-40B4-BE49-F238E27FC236}">
                <a16:creationId xmlns:a16="http://schemas.microsoft.com/office/drawing/2014/main" id="{1F0D4935-E11F-4D1B-B1EB-698CF7A836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9696" y="1739063"/>
            <a:ext cx="4585849" cy="3240360"/>
          </a:xfrm>
          <a:prstGeom prst="rect">
            <a:avLst/>
          </a:prstGeom>
        </p:spPr>
      </p:pic>
      <p:pic>
        <p:nvPicPr>
          <p:cNvPr id="13" name="Picture 12">
            <a:extLst>
              <a:ext uri="{FF2B5EF4-FFF2-40B4-BE49-F238E27FC236}">
                <a16:creationId xmlns:a16="http://schemas.microsoft.com/office/drawing/2014/main" id="{192C7BE5-ED96-4910-981F-611452250B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29831" y="237339"/>
            <a:ext cx="4443264" cy="2955176"/>
          </a:xfrm>
          <a:prstGeom prst="rect">
            <a:avLst/>
          </a:prstGeom>
        </p:spPr>
      </p:pic>
      <p:pic>
        <p:nvPicPr>
          <p:cNvPr id="2" name="Рисунок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617" y="237339"/>
            <a:ext cx="4176464" cy="319208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TextShape 1"/>
          <p:cNvSpPr txBox="1"/>
          <p:nvPr/>
        </p:nvSpPr>
        <p:spPr>
          <a:xfrm>
            <a:off x="4849200" y="404664"/>
            <a:ext cx="7081020" cy="2733456"/>
          </a:xfrm>
          <a:prstGeom prst="rect">
            <a:avLst/>
          </a:prstGeom>
          <a:noFill/>
          <a:ln>
            <a:noFill/>
          </a:ln>
        </p:spPr>
        <p:txBody>
          <a:bodyPr lIns="90000" tIns="45000" rIns="90000" bIns="45000"/>
          <a:lstStyle/>
          <a:p>
            <a:pPr algn="just"/>
            <a:endParaRPr lang="uk-UA" sz="2000" b="1" dirty="0">
              <a:effectLst/>
            </a:endParaRPr>
          </a:p>
        </p:txBody>
      </p:sp>
      <p:sp>
        <p:nvSpPr>
          <p:cNvPr id="726" name="TextShape 2"/>
          <p:cNvSpPr txBox="1"/>
          <p:nvPr/>
        </p:nvSpPr>
        <p:spPr>
          <a:xfrm>
            <a:off x="11668680" y="6485040"/>
            <a:ext cx="523080" cy="364680"/>
          </a:xfrm>
          <a:prstGeom prst="rect">
            <a:avLst/>
          </a:prstGeom>
          <a:noFill/>
          <a:ln>
            <a:noFill/>
          </a:ln>
        </p:spPr>
        <p:txBody>
          <a:bodyPr lIns="90000" tIns="45000" rIns="90000" bIns="45000"/>
          <a:lstStyle/>
          <a:p>
            <a:fld id="{B4CAE225-48F1-4C5C-AACA-0CC47CBB2418}" type="slidenum">
              <a:rPr lang="ru-RU" sz="1800" b="0" strike="noStrike" spc="-1">
                <a:solidFill>
                  <a:srgbClr val="000000"/>
                </a:solidFill>
                <a:latin typeface="Segoe UI"/>
              </a:rPr>
              <a:t>52</a:t>
            </a:fld>
            <a:endParaRPr lang="ru-RU" sz="1800" b="0" strike="noStrike" spc="-1">
              <a:latin typeface="Times New Roman"/>
            </a:endParaRPr>
          </a:p>
        </p:txBody>
      </p:sp>
      <p:sp>
        <p:nvSpPr>
          <p:cNvPr id="6" name="Прямоугольник 5"/>
          <p:cNvSpPr/>
          <p:nvPr/>
        </p:nvSpPr>
        <p:spPr>
          <a:xfrm>
            <a:off x="276699" y="3861048"/>
            <a:ext cx="11668440" cy="3302443"/>
          </a:xfrm>
          <a:prstGeom prst="rect">
            <a:avLst/>
          </a:prstGeom>
        </p:spPr>
        <p:txBody>
          <a:bodyPr wrap="square">
            <a:spAutoFit/>
          </a:bodyPr>
          <a:lstStyle/>
          <a:p>
            <a:pPr algn="just">
              <a:lnSpc>
                <a:spcPct val="115000"/>
              </a:lnSpc>
              <a:spcAft>
                <a:spcPts val="1000"/>
              </a:spcAft>
            </a:pPr>
            <a:r>
              <a:rPr lang="uk-UA" sz="2400" b="1" dirty="0">
                <a:solidFill>
                  <a:srgbClr val="000000"/>
                </a:solidFill>
                <a:effectLst/>
                <a:latin typeface="+mj-lt"/>
                <a:ea typeface="Times New Roman" panose="02020603050405020304" pitchFamily="18" charset="0"/>
                <a:cs typeface="Tahoma" panose="020B0604030504040204" pitchFamily="34" charset="0"/>
              </a:rPr>
              <a:t>У Центральній бібліотечній системі проведено 64 масових заходи, які відвідали близько півтори тисячі користувачів.</a:t>
            </a:r>
            <a:endParaRPr lang="ru-RU" sz="2400" b="1" dirty="0">
              <a:effectLst/>
              <a:latin typeface="+mj-lt"/>
              <a:ea typeface="SimSun" panose="02010600030101010101" pitchFamily="2" charset="-122"/>
              <a:cs typeface="Tahoma" panose="020B0604030504040204" pitchFamily="34" charset="0"/>
            </a:endParaRPr>
          </a:p>
          <a:p>
            <a:pPr algn="just">
              <a:lnSpc>
                <a:spcPct val="115000"/>
              </a:lnSpc>
              <a:spcAft>
                <a:spcPts val="1000"/>
              </a:spcAft>
            </a:pPr>
            <a:r>
              <a:rPr lang="uk-UA" sz="2400" b="1" dirty="0">
                <a:solidFill>
                  <a:srgbClr val="000000"/>
                </a:solidFill>
                <a:effectLst/>
                <a:latin typeface="+mj-lt"/>
                <a:ea typeface="Times New Roman" panose="02020603050405020304" pitchFamily="18" charset="0"/>
                <a:cs typeface="Tahoma" panose="020B0604030504040204" pitchFamily="34" charset="0"/>
              </a:rPr>
              <a:t>Фонд ЦБС налічує 96 880 примірників видань. З місцевого бюджету виділено кошти на періодичні видання.</a:t>
            </a:r>
            <a:endParaRPr lang="ru-RU" sz="2400" b="1" dirty="0">
              <a:effectLst/>
              <a:latin typeface="+mj-lt"/>
              <a:ea typeface="SimSun" panose="02010600030101010101" pitchFamily="2" charset="-122"/>
              <a:cs typeface="Tahoma" panose="020B0604030504040204" pitchFamily="34" charset="0"/>
            </a:endParaRPr>
          </a:p>
          <a:p>
            <a:pPr algn="just">
              <a:lnSpc>
                <a:spcPct val="115000"/>
              </a:lnSpc>
              <a:spcAft>
                <a:spcPts val="1000"/>
              </a:spcAft>
            </a:pPr>
            <a:r>
              <a:rPr lang="uk-UA" sz="2400" b="1" dirty="0">
                <a:solidFill>
                  <a:srgbClr val="000000"/>
                </a:solidFill>
                <a:effectLst/>
                <a:latin typeface="+mj-lt"/>
                <a:ea typeface="Times New Roman" panose="02020603050405020304" pitchFamily="18" charset="0"/>
                <a:cs typeface="Tahoma" panose="020B0604030504040204" pitchFamily="34" charset="0"/>
              </a:rPr>
              <a:t>ЦБС м. Покров увійшла до переліку закладів, які отримали у 2020 році  книги за програмою Міністерства культури.</a:t>
            </a:r>
            <a:endParaRPr lang="ru-RU" sz="2400" b="1" dirty="0">
              <a:effectLst/>
              <a:latin typeface="+mj-lt"/>
              <a:ea typeface="SimSun" panose="02010600030101010101" pitchFamily="2" charset="-122"/>
              <a:cs typeface="Tahoma" panose="020B0604030504040204" pitchFamily="34" charset="0"/>
            </a:endParaRPr>
          </a:p>
          <a:p>
            <a:pPr algn="just"/>
            <a:endParaRPr lang="uk-UA" b="1" dirty="0">
              <a:effectLst/>
            </a:endParaRPr>
          </a:p>
        </p:txBody>
      </p:sp>
      <p:pic>
        <p:nvPicPr>
          <p:cNvPr id="2" name="Рисунок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6699" y="260648"/>
            <a:ext cx="4572000" cy="3429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0118" y="260648"/>
            <a:ext cx="4572000" cy="342900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51526" y="1412776"/>
            <a:ext cx="3078088" cy="1944216"/>
          </a:xfrm>
          <a:prstGeom prst="rect">
            <a:avLst/>
          </a:prstGeom>
        </p:spPr>
      </p:pic>
    </p:spTree>
    <p:extLst>
      <p:ext uri="{BB962C8B-B14F-4D97-AF65-F5344CB8AC3E}">
        <p14:creationId xmlns:p14="http://schemas.microsoft.com/office/powerpoint/2010/main" val="4085954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extShape 1"/>
          <p:cNvSpPr txBox="1"/>
          <p:nvPr/>
        </p:nvSpPr>
        <p:spPr>
          <a:xfrm>
            <a:off x="448200" y="257760"/>
            <a:ext cx="4297320" cy="1753920"/>
          </a:xfrm>
          <a:prstGeom prst="rect">
            <a:avLst/>
          </a:prstGeom>
          <a:noFill/>
          <a:ln>
            <a:noFill/>
          </a:ln>
        </p:spPr>
        <p:txBody>
          <a:bodyPr lIns="90000" tIns="45000" rIns="90000" bIns="45000"/>
          <a:lstStyle/>
          <a:p>
            <a:endParaRPr lang="uk-UA" sz="1600" b="1" dirty="0">
              <a:effectLst/>
            </a:endParaRPr>
          </a:p>
        </p:txBody>
      </p:sp>
      <p:sp>
        <p:nvSpPr>
          <p:cNvPr id="737" name="TextShape 2"/>
          <p:cNvSpPr txBox="1"/>
          <p:nvPr/>
        </p:nvSpPr>
        <p:spPr>
          <a:xfrm>
            <a:off x="6095880" y="419040"/>
            <a:ext cx="5671440" cy="1842840"/>
          </a:xfrm>
          <a:prstGeom prst="rect">
            <a:avLst/>
          </a:prstGeom>
          <a:noFill/>
          <a:ln>
            <a:noFill/>
          </a:ln>
        </p:spPr>
        <p:txBody>
          <a:bodyPr lIns="90000" tIns="45000" rIns="90000" bIns="45000"/>
          <a:lstStyle/>
          <a:p>
            <a:endParaRPr lang="en-US" sz="2400" b="1" strike="noStrike" spc="-1">
              <a:solidFill>
                <a:srgbClr val="000000"/>
              </a:solidFill>
              <a:latin typeface="Segoe UI"/>
            </a:endParaRPr>
          </a:p>
        </p:txBody>
      </p:sp>
      <p:sp>
        <p:nvSpPr>
          <p:cNvPr id="738" name="TextShape 3"/>
          <p:cNvSpPr txBox="1"/>
          <p:nvPr/>
        </p:nvSpPr>
        <p:spPr>
          <a:xfrm>
            <a:off x="662400" y="91080"/>
            <a:ext cx="4083120" cy="1753920"/>
          </a:xfrm>
          <a:prstGeom prst="rect">
            <a:avLst/>
          </a:prstGeom>
          <a:noFill/>
          <a:ln>
            <a:noFill/>
          </a:ln>
        </p:spPr>
        <p:txBody>
          <a:bodyPr lIns="90000" tIns="45000" rIns="90000" bIns="45000"/>
          <a:lstStyle/>
          <a:p>
            <a:pPr algn="just">
              <a:lnSpc>
                <a:spcPct val="90000"/>
              </a:lnSpc>
            </a:pPr>
            <a:r>
              <a:rPr lang="uk-UA" sz="2400" b="1" dirty="0">
                <a:effectLst/>
                <a:latin typeface="+mj-lt"/>
                <a:ea typeface="Times New Roman" panose="02020603050405020304" pitchFamily="18" charset="0"/>
              </a:rPr>
              <a:t>Триває реалізація Міської програми з організації дозвілля громади міста «Покров вечірній». </a:t>
            </a:r>
            <a:endParaRPr lang="en-US" sz="2400" b="1" strike="noStrike" spc="-1" dirty="0">
              <a:solidFill>
                <a:srgbClr val="000000"/>
              </a:solidFill>
              <a:latin typeface="+mj-lt"/>
            </a:endParaRPr>
          </a:p>
        </p:txBody>
      </p:sp>
      <p:sp>
        <p:nvSpPr>
          <p:cNvPr id="739" name="TextShape 4"/>
          <p:cNvSpPr txBox="1"/>
          <p:nvPr/>
        </p:nvSpPr>
        <p:spPr>
          <a:xfrm>
            <a:off x="6231600" y="4297680"/>
            <a:ext cx="5536080" cy="2187000"/>
          </a:xfrm>
          <a:prstGeom prst="rect">
            <a:avLst/>
          </a:prstGeom>
          <a:noFill/>
          <a:ln>
            <a:noFill/>
          </a:ln>
        </p:spPr>
        <p:txBody>
          <a:bodyPr lIns="90000" tIns="45000" rIns="90000" bIns="45000"/>
          <a:lstStyle/>
          <a:p>
            <a:endParaRPr lang="uk-UA" sz="2000" b="1" dirty="0"/>
          </a:p>
        </p:txBody>
      </p:sp>
      <p:sp>
        <p:nvSpPr>
          <p:cNvPr id="740" name="TextShape 5"/>
          <p:cNvSpPr txBox="1"/>
          <p:nvPr/>
        </p:nvSpPr>
        <p:spPr>
          <a:xfrm>
            <a:off x="11668680" y="6485040"/>
            <a:ext cx="523080" cy="364680"/>
          </a:xfrm>
          <a:prstGeom prst="rect">
            <a:avLst/>
          </a:prstGeom>
          <a:noFill/>
          <a:ln>
            <a:noFill/>
          </a:ln>
        </p:spPr>
        <p:txBody>
          <a:bodyPr lIns="90000" tIns="45000" rIns="90000" bIns="45000"/>
          <a:lstStyle/>
          <a:p>
            <a:fld id="{56738B4E-0D85-4373-8E0C-E730AB8F8030}" type="slidenum">
              <a:rPr lang="ru-RU" sz="1800" b="0" strike="noStrike" spc="-1">
                <a:solidFill>
                  <a:srgbClr val="000000"/>
                </a:solidFill>
                <a:latin typeface="Segoe UI"/>
              </a:rPr>
              <a:t>53</a:t>
            </a:fld>
            <a:endParaRPr lang="ru-RU" sz="1800" b="0" strike="noStrike" spc="-1">
              <a:latin typeface="Times New Roman"/>
            </a:endParaRPr>
          </a:p>
        </p:txBody>
      </p:sp>
      <p:pic>
        <p:nvPicPr>
          <p:cNvPr id="6" name="Picture 5">
            <a:extLst>
              <a:ext uri="{FF2B5EF4-FFF2-40B4-BE49-F238E27FC236}">
                <a16:creationId xmlns:a16="http://schemas.microsoft.com/office/drawing/2014/main" id="{3E8B279A-2FD9-429B-8465-2C713C5EFF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644" y="3236402"/>
            <a:ext cx="4297320" cy="3363838"/>
          </a:xfrm>
          <a:prstGeom prst="rect">
            <a:avLst/>
          </a:prstGeom>
        </p:spPr>
      </p:pic>
      <p:pic>
        <p:nvPicPr>
          <p:cNvPr id="8" name="Picture 7">
            <a:extLst>
              <a:ext uri="{FF2B5EF4-FFF2-40B4-BE49-F238E27FC236}">
                <a16:creationId xmlns:a16="http://schemas.microsoft.com/office/drawing/2014/main" id="{7F11874B-BDA4-42A2-9FD8-CF72D4E5AE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27648" y="1700808"/>
            <a:ext cx="3672408" cy="2596512"/>
          </a:xfrm>
          <a:prstGeom prst="rect">
            <a:avLst/>
          </a:prstGeom>
        </p:spPr>
      </p:pic>
      <p:pic>
        <p:nvPicPr>
          <p:cNvPr id="10" name="Picture 9">
            <a:extLst>
              <a:ext uri="{FF2B5EF4-FFF2-40B4-BE49-F238E27FC236}">
                <a16:creationId xmlns:a16="http://schemas.microsoft.com/office/drawing/2014/main" id="{E4B09E79-6218-432F-81FC-2B7FD6DBB4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84032" y="3647912"/>
            <a:ext cx="4211960" cy="2952328"/>
          </a:xfrm>
          <a:prstGeom prst="rect">
            <a:avLst/>
          </a:prstGeom>
        </p:spPr>
      </p:pic>
      <p:pic>
        <p:nvPicPr>
          <p:cNvPr id="12" name="Picture 11">
            <a:extLst>
              <a:ext uri="{FF2B5EF4-FFF2-40B4-BE49-F238E27FC236}">
                <a16:creationId xmlns:a16="http://schemas.microsoft.com/office/drawing/2014/main" id="{3E299D4A-93FE-49DF-BE46-E8491B48826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96692" y="246536"/>
            <a:ext cx="3507447" cy="2596512"/>
          </a:xfrm>
          <a:prstGeom prst="rect">
            <a:avLst/>
          </a:prstGeom>
        </p:spPr>
      </p:pic>
      <p:pic>
        <p:nvPicPr>
          <p:cNvPr id="14" name="Picture 13">
            <a:extLst>
              <a:ext uri="{FF2B5EF4-FFF2-40B4-BE49-F238E27FC236}">
                <a16:creationId xmlns:a16="http://schemas.microsoft.com/office/drawing/2014/main" id="{3BC9B381-2988-4D9F-8B12-5540559DBF7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48588" y="2207102"/>
            <a:ext cx="3200768" cy="207675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232560" y="-2724840"/>
            <a:ext cx="4728240" cy="4728240"/>
          </a:xfrm>
          <a:custGeom>
            <a:avLst/>
            <a:gdLst/>
            <a:ahLst/>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719" name="TextShape 2"/>
          <p:cNvSpPr txBox="1"/>
          <p:nvPr/>
        </p:nvSpPr>
        <p:spPr>
          <a:xfrm>
            <a:off x="945000" y="2662200"/>
            <a:ext cx="4332240" cy="182988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720" name="TextShape 3"/>
          <p:cNvSpPr txBox="1"/>
          <p:nvPr/>
        </p:nvSpPr>
        <p:spPr>
          <a:xfrm>
            <a:off x="555120" y="0"/>
            <a:ext cx="4083120" cy="1135440"/>
          </a:xfrm>
          <a:prstGeom prst="rect">
            <a:avLst/>
          </a:prstGeom>
          <a:noFill/>
          <a:ln>
            <a:noFill/>
          </a:ln>
        </p:spPr>
        <p:txBody>
          <a:bodyPr lIns="90000" tIns="45000" rIns="90000" bIns="45000"/>
          <a:lstStyle/>
          <a:p>
            <a:pPr>
              <a:lnSpc>
                <a:spcPct val="90000"/>
              </a:lnSpc>
            </a:pPr>
            <a:r>
              <a:rPr lang="en-US" sz="4800" b="1" strike="noStrike" spc="-1" dirty="0">
                <a:solidFill>
                  <a:schemeClr val="bg1"/>
                </a:solidFill>
                <a:latin typeface="Segoe UI Semibold"/>
              </a:rPr>
              <a:t>КУЛЬТУРА</a:t>
            </a:r>
            <a:endParaRPr lang="en-US" sz="4800" b="0" strike="noStrike" spc="-1" dirty="0">
              <a:solidFill>
                <a:schemeClr val="bg1"/>
              </a:solidFill>
              <a:latin typeface="Segoe UI"/>
            </a:endParaRPr>
          </a:p>
        </p:txBody>
      </p:sp>
      <p:sp>
        <p:nvSpPr>
          <p:cNvPr id="721" name="TextShape 4"/>
          <p:cNvSpPr txBox="1"/>
          <p:nvPr/>
        </p:nvSpPr>
        <p:spPr>
          <a:xfrm>
            <a:off x="6321240" y="2062620"/>
            <a:ext cx="5671440" cy="2603700"/>
          </a:xfrm>
          <a:prstGeom prst="rect">
            <a:avLst/>
          </a:prstGeom>
          <a:noFill/>
          <a:ln>
            <a:noFill/>
          </a:ln>
        </p:spPr>
        <p:txBody>
          <a:bodyPr lIns="90000" tIns="45000" rIns="90000" bIns="45000"/>
          <a:lstStyle/>
          <a:p>
            <a:pPr algn="just"/>
            <a:endParaRPr lang="uk-UA" sz="2000" b="1" dirty="0">
              <a:effectLst/>
            </a:endParaRPr>
          </a:p>
        </p:txBody>
      </p:sp>
      <p:sp>
        <p:nvSpPr>
          <p:cNvPr id="722" name="TextShape 5"/>
          <p:cNvSpPr txBox="1"/>
          <p:nvPr/>
        </p:nvSpPr>
        <p:spPr>
          <a:xfrm>
            <a:off x="7112880" y="208260"/>
            <a:ext cx="4879800" cy="185436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723" name="TextShape 6"/>
          <p:cNvSpPr txBox="1"/>
          <p:nvPr/>
        </p:nvSpPr>
        <p:spPr>
          <a:xfrm>
            <a:off x="11668680" y="6485040"/>
            <a:ext cx="523080" cy="364680"/>
          </a:xfrm>
          <a:prstGeom prst="rect">
            <a:avLst/>
          </a:prstGeom>
          <a:noFill/>
          <a:ln>
            <a:noFill/>
          </a:ln>
        </p:spPr>
        <p:txBody>
          <a:bodyPr lIns="90000" tIns="45000" rIns="90000" bIns="45000"/>
          <a:lstStyle/>
          <a:p>
            <a:fld id="{676F755C-B2B5-40EF-91A2-EE2F492C7D26}" type="slidenum">
              <a:rPr lang="ru-RU" sz="1800" b="0" strike="noStrike" spc="-1">
                <a:solidFill>
                  <a:srgbClr val="000000"/>
                </a:solidFill>
                <a:latin typeface="Segoe UI"/>
              </a:rPr>
              <a:t>54</a:t>
            </a:fld>
            <a:endParaRPr lang="ru-RU" sz="1800" b="0" strike="noStrike" spc="-1">
              <a:latin typeface="Times New Roman"/>
            </a:endParaRPr>
          </a:p>
        </p:txBody>
      </p:sp>
      <p:sp>
        <p:nvSpPr>
          <p:cNvPr id="13" name="TextBox 12">
            <a:extLst>
              <a:ext uri="{FF2B5EF4-FFF2-40B4-BE49-F238E27FC236}">
                <a16:creationId xmlns:a16="http://schemas.microsoft.com/office/drawing/2014/main" id="{C126E160-66CE-46B5-BC09-C393DC3B0339}"/>
              </a:ext>
            </a:extLst>
          </p:cNvPr>
          <p:cNvSpPr txBox="1"/>
          <p:nvPr/>
        </p:nvSpPr>
        <p:spPr>
          <a:xfrm>
            <a:off x="5832586" y="178735"/>
            <a:ext cx="6094428" cy="2604559"/>
          </a:xfrm>
          <a:prstGeom prst="rect">
            <a:avLst/>
          </a:prstGeom>
          <a:noFill/>
        </p:spPr>
        <p:txBody>
          <a:bodyPr wrap="square">
            <a:spAutoFit/>
          </a:bodyPr>
          <a:lstStyle/>
          <a:p>
            <a:pPr algn="just">
              <a:lnSpc>
                <a:spcPct val="115000"/>
              </a:lnSpc>
              <a:spcAft>
                <a:spcPts val="1000"/>
              </a:spcAft>
            </a:pPr>
            <a:r>
              <a:rPr lang="uk-UA" sz="2400" b="1" dirty="0">
                <a:solidFill>
                  <a:srgbClr val="000000"/>
                </a:solidFill>
                <a:effectLst/>
                <a:latin typeface="+mj-lt"/>
                <a:ea typeface="Times New Roman" panose="02020603050405020304" pitchFamily="18" charset="0"/>
                <a:cs typeface="Tahoma" panose="020B0604030504040204" pitchFamily="34" charset="0"/>
              </a:rPr>
              <a:t>Діяльність клубних закладів тривала у медіа – просторі, були створені яскраві осередки народної творчості, працівники відроджували народні традиції та змінювали форми діяльності закладів.</a:t>
            </a:r>
            <a:endParaRPr lang="ru-RU" sz="2400" b="1" dirty="0">
              <a:effectLst/>
              <a:latin typeface="+mj-lt"/>
              <a:ea typeface="SimSun" panose="02010600030101010101" pitchFamily="2" charset="-122"/>
              <a:cs typeface="Tahoma" panose="020B0604030504040204" pitchFamily="34" charset="0"/>
            </a:endParaRPr>
          </a:p>
        </p:txBody>
      </p:sp>
      <p:pic>
        <p:nvPicPr>
          <p:cNvPr id="10" name="Picture 9">
            <a:extLst>
              <a:ext uri="{FF2B5EF4-FFF2-40B4-BE49-F238E27FC236}">
                <a16:creationId xmlns:a16="http://schemas.microsoft.com/office/drawing/2014/main" id="{B6F16CFC-3A5C-4779-8F4F-BA714DBA5C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8660" y="2783294"/>
            <a:ext cx="4728240" cy="3816424"/>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560" y="2204864"/>
            <a:ext cx="4572000" cy="3429000"/>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38196" y="3877106"/>
            <a:ext cx="3078088" cy="2722612"/>
          </a:xfrm>
          <a:prstGeom prst="rect">
            <a:avLst/>
          </a:prstGeom>
        </p:spPr>
      </p:pic>
    </p:spTree>
    <p:extLst>
      <p:ext uri="{BB962C8B-B14F-4D97-AF65-F5344CB8AC3E}">
        <p14:creationId xmlns:p14="http://schemas.microsoft.com/office/powerpoint/2010/main" val="977532842"/>
      </p:ext>
    </p:extLst>
  </p:cSld>
  <p:clrMapOvr>
    <a:masterClrMapping/>
  </p:clrMapOvr>
  <p:transition spd="slow">
    <p:push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TextShape 1"/>
          <p:cNvSpPr txBox="1"/>
          <p:nvPr/>
        </p:nvSpPr>
        <p:spPr>
          <a:xfrm>
            <a:off x="4849200" y="404664"/>
            <a:ext cx="7081020" cy="2733456"/>
          </a:xfrm>
          <a:prstGeom prst="rect">
            <a:avLst/>
          </a:prstGeom>
          <a:noFill/>
          <a:ln>
            <a:noFill/>
          </a:ln>
        </p:spPr>
        <p:txBody>
          <a:bodyPr lIns="90000" tIns="45000" rIns="90000" bIns="45000"/>
          <a:lstStyle/>
          <a:p>
            <a:pPr algn="just"/>
            <a:endParaRPr lang="uk-UA" sz="2000" b="1" dirty="0">
              <a:effectLst/>
            </a:endParaRPr>
          </a:p>
        </p:txBody>
      </p:sp>
      <p:sp>
        <p:nvSpPr>
          <p:cNvPr id="726" name="TextShape 2"/>
          <p:cNvSpPr txBox="1"/>
          <p:nvPr/>
        </p:nvSpPr>
        <p:spPr>
          <a:xfrm>
            <a:off x="11668680" y="6485040"/>
            <a:ext cx="523080" cy="364680"/>
          </a:xfrm>
          <a:prstGeom prst="rect">
            <a:avLst/>
          </a:prstGeom>
          <a:noFill/>
          <a:ln>
            <a:noFill/>
          </a:ln>
        </p:spPr>
        <p:txBody>
          <a:bodyPr lIns="90000" tIns="45000" rIns="90000" bIns="45000"/>
          <a:lstStyle/>
          <a:p>
            <a:fld id="{B4CAE225-48F1-4C5C-AACA-0CC47CBB2418}" type="slidenum">
              <a:rPr lang="ru-RU" sz="1800" b="0" strike="noStrike" spc="-1">
                <a:solidFill>
                  <a:srgbClr val="000000"/>
                </a:solidFill>
                <a:latin typeface="Segoe UI"/>
              </a:rPr>
              <a:t>55</a:t>
            </a:fld>
            <a:endParaRPr lang="ru-RU" sz="1800" b="0" strike="noStrike" spc="-1">
              <a:latin typeface="Times New Roman"/>
            </a:endParaRPr>
          </a:p>
        </p:txBody>
      </p:sp>
      <p:sp>
        <p:nvSpPr>
          <p:cNvPr id="6" name="Прямоугольник 5"/>
          <p:cNvSpPr/>
          <p:nvPr/>
        </p:nvSpPr>
        <p:spPr>
          <a:xfrm>
            <a:off x="253118" y="5133321"/>
            <a:ext cx="11668440" cy="1477328"/>
          </a:xfrm>
          <a:prstGeom prst="rect">
            <a:avLst/>
          </a:prstGeom>
        </p:spPr>
        <p:txBody>
          <a:bodyPr wrap="square">
            <a:spAutoFit/>
          </a:bodyPr>
          <a:lstStyle/>
          <a:p>
            <a:pPr algn="just"/>
            <a:r>
              <a:rPr lang="uk-UA" sz="2400" b="1" dirty="0">
                <a:solidFill>
                  <a:srgbClr val="000000"/>
                </a:solidFill>
                <a:effectLst/>
                <a:latin typeface="+mj-lt"/>
                <a:ea typeface="Times New Roman" panose="02020603050405020304" pitchFamily="18" charset="0"/>
                <a:cs typeface="Tahoma" panose="020B0604030504040204" pitchFamily="34" charset="0"/>
              </a:rPr>
              <a:t>У 2020 році відповідно до рішення 53 сесії 7 скликання, було облаштовано братське поховання на території кладовища с. Олександрівка та встановлено монумент.</a:t>
            </a:r>
            <a:endParaRPr lang="ru-RU" sz="2400" b="1" dirty="0">
              <a:effectLst/>
              <a:latin typeface="+mj-lt"/>
              <a:ea typeface="SimSun" panose="02010600030101010101" pitchFamily="2" charset="-122"/>
              <a:cs typeface="Tahoma" panose="020B0604030504040204" pitchFamily="34" charset="0"/>
            </a:endParaRPr>
          </a:p>
          <a:p>
            <a:pPr algn="just"/>
            <a:endParaRPr lang="uk-UA" b="1" dirty="0">
              <a:effectLst/>
            </a:endParaRPr>
          </a:p>
        </p:txBody>
      </p:sp>
      <p:pic>
        <p:nvPicPr>
          <p:cNvPr id="4" name="Picture 3">
            <a:extLst>
              <a:ext uri="{FF2B5EF4-FFF2-40B4-BE49-F238E27FC236}">
                <a16:creationId xmlns:a16="http://schemas.microsoft.com/office/drawing/2014/main" id="{5B5E1E9D-E403-4372-A9CE-1D41EB13CB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360" y="332656"/>
            <a:ext cx="5459790" cy="439248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87338" y="332656"/>
            <a:ext cx="5769302" cy="4392488"/>
          </a:xfrm>
          <a:prstGeom prst="rect">
            <a:avLst/>
          </a:prstGeom>
        </p:spPr>
      </p:pic>
    </p:spTree>
    <p:extLst>
      <p:ext uri="{BB962C8B-B14F-4D97-AF65-F5344CB8AC3E}">
        <p14:creationId xmlns:p14="http://schemas.microsoft.com/office/powerpoint/2010/main" val="3666085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TextShape 1"/>
          <p:cNvSpPr txBox="1"/>
          <p:nvPr/>
        </p:nvSpPr>
        <p:spPr>
          <a:xfrm>
            <a:off x="11747520" y="6492960"/>
            <a:ext cx="430920" cy="364680"/>
          </a:xfrm>
          <a:prstGeom prst="rect">
            <a:avLst/>
          </a:prstGeom>
          <a:noFill/>
          <a:ln>
            <a:noFill/>
          </a:ln>
        </p:spPr>
        <p:txBody>
          <a:bodyPr lIns="90000" tIns="45000" rIns="90000" bIns="45000"/>
          <a:lstStyle/>
          <a:p>
            <a:fld id="{F6C9E8C1-9708-4789-83F4-956F3D105DB8}" type="slidenum">
              <a:rPr lang="ru-RU" sz="1800" b="0" strike="noStrike" spc="-1">
                <a:solidFill>
                  <a:srgbClr val="000000"/>
                </a:solidFill>
                <a:latin typeface="Segoe UI"/>
              </a:rPr>
              <a:t>56</a:t>
            </a:fld>
            <a:endParaRPr lang="ru-RU" sz="1800" b="0" strike="noStrike" spc="-1">
              <a:latin typeface="Times New Roman"/>
            </a:endParaRPr>
          </a:p>
        </p:txBody>
      </p:sp>
      <p:sp>
        <p:nvSpPr>
          <p:cNvPr id="766" name="TextShape 2"/>
          <p:cNvSpPr txBox="1"/>
          <p:nvPr/>
        </p:nvSpPr>
        <p:spPr>
          <a:xfrm>
            <a:off x="191344" y="1916832"/>
            <a:ext cx="11771816" cy="3816424"/>
          </a:xfrm>
          <a:prstGeom prst="rect">
            <a:avLst/>
          </a:prstGeom>
          <a:noFill/>
          <a:ln>
            <a:noFill/>
          </a:ln>
        </p:spPr>
        <p:txBody>
          <a:bodyPr lIns="90000" tIns="45000" rIns="90000" bIns="45000"/>
          <a:lstStyle/>
          <a:p>
            <a:pPr algn="just"/>
            <a:r>
              <a:rPr lang="uk-UA" sz="2400" b="1" dirty="0"/>
              <a:t>Підсумовуючи роботу за 2020 рік хочеться сказати, що ми достойно пройшли через усі випробування. </a:t>
            </a:r>
            <a:endParaRPr lang="ru-RU" sz="2400" dirty="0"/>
          </a:p>
          <a:p>
            <a:pPr algn="just"/>
            <a:r>
              <a:rPr lang="uk-UA" sz="2400" b="1" dirty="0"/>
              <a:t>Всі позитивні зміни, про які йдеться у звіті  - результат спільних зусиль міської влади, депутатів, трудових колективів, усіх небайдужих городян. Дякую всім  </a:t>
            </a:r>
            <a:r>
              <a:rPr lang="uk-UA" sz="2400" b="1" dirty="0" err="1"/>
              <a:t>покровчанам</a:t>
            </a:r>
            <a:r>
              <a:rPr lang="uk-UA" sz="2400" b="1" dirty="0"/>
              <a:t> за підтримку і високий рівень Вашої довіри. Ми - єдина команда.</a:t>
            </a:r>
            <a:endParaRPr lang="ru-RU" sz="2400" dirty="0"/>
          </a:p>
          <a:p>
            <a:pPr algn="just"/>
            <a:r>
              <a:rPr lang="uk-UA" sz="2400" b="1" dirty="0"/>
              <a:t>У 2021 році  ставимо перед собою нові завдання, успішно вирішити які можна лише спільно, усією громадою. </a:t>
            </a:r>
            <a:endParaRPr lang="ru-RU" sz="2400" dirty="0"/>
          </a:p>
          <a:p>
            <a:pPr algn="just"/>
            <a:r>
              <a:rPr lang="uk-UA" sz="2400" b="1" dirty="0"/>
              <a:t>Будемо й надалі працювати в обраному напрямку,  в інтересах і на благо наших громадян, заради процвітання рідного міста!</a:t>
            </a:r>
            <a:endParaRPr lang="ru-RU" sz="2400" dirty="0"/>
          </a:p>
          <a:p>
            <a:endParaRPr lang="ru-RU" sz="2400" dirty="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CustomShape 1"/>
          <p:cNvSpPr/>
          <p:nvPr/>
        </p:nvSpPr>
        <p:spPr>
          <a:xfrm>
            <a:off x="4433760" y="4256280"/>
            <a:ext cx="5756760" cy="927360"/>
          </a:xfrm>
          <a:prstGeom prst="rect">
            <a:avLst/>
          </a:prstGeom>
          <a:noFill/>
          <a:ln>
            <a:noFill/>
          </a:ln>
        </p:spPr>
        <p:style>
          <a:lnRef idx="0">
            <a:scrgbClr r="0" g="0" b="0"/>
          </a:lnRef>
          <a:fillRef idx="0">
            <a:scrgbClr r="0" g="0" b="0"/>
          </a:fillRef>
          <a:effectRef idx="0">
            <a:scrgbClr r="0" g="0" b="0"/>
          </a:effectRef>
          <a:fontRef idx="minor"/>
        </p:style>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Shape 1"/>
          <p:cNvSpPr txBox="1"/>
          <p:nvPr/>
        </p:nvSpPr>
        <p:spPr>
          <a:xfrm>
            <a:off x="316440" y="1587240"/>
            <a:ext cx="6139600" cy="5079600"/>
          </a:xfrm>
          <a:prstGeom prst="rect">
            <a:avLst/>
          </a:prstGeom>
          <a:noFill/>
          <a:ln>
            <a:noFill/>
          </a:ln>
        </p:spPr>
        <p:txBody>
          <a:bodyPr lIns="90000" tIns="45000" rIns="90000" bIns="45000"/>
          <a:lstStyle/>
          <a:p>
            <a:endParaRPr lang="en-US" sz="2400" b="1" strike="noStrike" spc="-1">
              <a:solidFill>
                <a:srgbClr val="000000"/>
              </a:solidFill>
              <a:latin typeface="Segoe UI"/>
            </a:endParaRPr>
          </a:p>
        </p:txBody>
      </p:sp>
      <p:sp>
        <p:nvSpPr>
          <p:cNvPr id="433" name="TextShape 2"/>
          <p:cNvSpPr txBox="1"/>
          <p:nvPr/>
        </p:nvSpPr>
        <p:spPr>
          <a:xfrm>
            <a:off x="6932520" y="1839960"/>
            <a:ext cx="4335840" cy="50022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434" name="TextShape 3"/>
          <p:cNvSpPr txBox="1"/>
          <p:nvPr/>
        </p:nvSpPr>
        <p:spPr>
          <a:xfrm>
            <a:off x="316440" y="339480"/>
            <a:ext cx="2375640" cy="535320"/>
          </a:xfrm>
          <a:prstGeom prst="rect">
            <a:avLst/>
          </a:prstGeom>
          <a:noFill/>
          <a:ln>
            <a:noFill/>
          </a:ln>
        </p:spPr>
        <p:txBody>
          <a:bodyPr lIns="90000" tIns="45000" rIns="90000" bIns="45000"/>
          <a:lstStyle/>
          <a:p>
            <a:pPr>
              <a:lnSpc>
                <a:spcPct val="90000"/>
              </a:lnSpc>
            </a:pPr>
            <a:r>
              <a:rPr lang="en-US" sz="3600" b="0" strike="noStrike" spc="-1" dirty="0">
                <a:solidFill>
                  <a:srgbClr val="000000"/>
                </a:solidFill>
                <a:latin typeface="Segoe UI Semibold"/>
              </a:rPr>
              <a:t>Ю</a:t>
            </a:r>
            <a:r>
              <a:rPr lang="uk-UA" sz="2800" b="1" strike="noStrike" spc="-1" dirty="0">
                <a:solidFill>
                  <a:schemeClr val="bg1"/>
                </a:solidFill>
                <a:latin typeface="+mj-lt"/>
              </a:rPr>
              <a:t>БЮДЖЕТ</a:t>
            </a:r>
            <a:endParaRPr lang="en-US" sz="2800" b="1" strike="noStrike" spc="-1" dirty="0">
              <a:solidFill>
                <a:schemeClr val="bg1"/>
              </a:solidFill>
              <a:latin typeface="+mj-lt"/>
            </a:endParaRPr>
          </a:p>
        </p:txBody>
      </p:sp>
      <p:sp>
        <p:nvSpPr>
          <p:cNvPr id="435" name="TextShape 4"/>
          <p:cNvSpPr txBox="1"/>
          <p:nvPr/>
        </p:nvSpPr>
        <p:spPr>
          <a:xfrm>
            <a:off x="2927648" y="190440"/>
            <a:ext cx="9145016" cy="1120104"/>
          </a:xfrm>
          <a:prstGeom prst="rect">
            <a:avLst/>
          </a:prstGeom>
          <a:noFill/>
          <a:ln>
            <a:noFill/>
          </a:ln>
        </p:spPr>
        <p:txBody>
          <a:bodyPr lIns="90000" tIns="45000" rIns="90000" bIns="45000"/>
          <a:lstStyle/>
          <a:p>
            <a:pPr algn="just">
              <a:lnSpc>
                <a:spcPct val="90000"/>
              </a:lnSpc>
              <a:spcBef>
                <a:spcPts val="1001"/>
              </a:spcBef>
              <a:spcAft>
                <a:spcPts val="1417"/>
              </a:spcAft>
            </a:pPr>
            <a:r>
              <a:rPr lang="uk-UA" sz="2000" b="1" dirty="0">
                <a:solidFill>
                  <a:srgbClr val="000000"/>
                </a:solidFill>
                <a:effectLst/>
                <a:latin typeface="+mj-lt"/>
                <a:ea typeface="Times New Roman" panose="02020603050405020304" pitchFamily="18" charset="0"/>
              </a:rPr>
              <a:t>У 2020 році вчасно здійснювалася оплата з використання енергоносіїв, вівся контроль балансу надходжень та витрат, стану виконання бюджету та фінансово-бюджетної дисципліни.</a:t>
            </a:r>
            <a:r>
              <a:rPr lang="uk-UA" sz="2000" b="1" dirty="0">
                <a:effectLst/>
                <a:latin typeface="+mj-lt"/>
                <a:ea typeface="Times New Roman" panose="02020603050405020304" pitchFamily="18" charset="0"/>
              </a:rPr>
              <a:t> </a:t>
            </a:r>
            <a:endParaRPr lang="ru-RU" sz="2000" b="1" dirty="0">
              <a:effectLst/>
              <a:latin typeface="+mj-lt"/>
              <a:ea typeface="Times New Roman" panose="02020603050405020304" pitchFamily="18" charset="0"/>
            </a:endParaRPr>
          </a:p>
          <a:p>
            <a:pPr>
              <a:lnSpc>
                <a:spcPct val="90000"/>
              </a:lnSpc>
              <a:spcBef>
                <a:spcPts val="1001"/>
              </a:spcBef>
              <a:spcAft>
                <a:spcPts val="1417"/>
              </a:spcAft>
            </a:pPr>
            <a:endParaRPr lang="en-US" sz="2800" b="1" strike="noStrike" spc="-1" dirty="0">
              <a:solidFill>
                <a:srgbClr val="000000"/>
              </a:solidFill>
              <a:latin typeface="Segoe UI"/>
            </a:endParaRPr>
          </a:p>
        </p:txBody>
      </p:sp>
      <p:sp>
        <p:nvSpPr>
          <p:cNvPr id="436" name="TextShape 5"/>
          <p:cNvSpPr txBox="1"/>
          <p:nvPr/>
        </p:nvSpPr>
        <p:spPr>
          <a:xfrm>
            <a:off x="11668680" y="6485040"/>
            <a:ext cx="523080" cy="364680"/>
          </a:xfrm>
          <a:prstGeom prst="rect">
            <a:avLst/>
          </a:prstGeom>
          <a:noFill/>
          <a:ln>
            <a:noFill/>
          </a:ln>
        </p:spPr>
        <p:txBody>
          <a:bodyPr lIns="90000" tIns="45000" rIns="90000" bIns="45000"/>
          <a:lstStyle/>
          <a:p>
            <a:fld id="{1E49C1D2-20B5-4654-9BA2-F4895DEF75E7}" type="slidenum">
              <a:rPr lang="ru-RU" sz="1800" b="0" strike="noStrike" spc="-1">
                <a:solidFill>
                  <a:srgbClr val="000000"/>
                </a:solidFill>
                <a:latin typeface="Segoe UI"/>
              </a:rPr>
              <a:t>6</a:t>
            </a:fld>
            <a:endParaRPr lang="ru-RU" sz="1800" b="0" strike="noStrike" spc="-1">
              <a:latin typeface="Times New Roman"/>
            </a:endParaRPr>
          </a:p>
        </p:txBody>
      </p:sp>
      <p:sp>
        <p:nvSpPr>
          <p:cNvPr id="7" name="TextShape 2"/>
          <p:cNvSpPr txBox="1"/>
          <p:nvPr/>
        </p:nvSpPr>
        <p:spPr>
          <a:xfrm>
            <a:off x="6817847" y="1310544"/>
            <a:ext cx="4824536" cy="5356836"/>
          </a:xfrm>
          <a:prstGeom prst="rect">
            <a:avLst/>
          </a:prstGeom>
          <a:noFill/>
          <a:ln>
            <a:noFill/>
          </a:ln>
        </p:spPr>
        <p:txBody>
          <a:bodyPr lIns="90000" tIns="45000" rIns="90000" bIns="45000"/>
          <a:lstStyle/>
          <a:p>
            <a:pPr algn="just"/>
            <a:r>
              <a:rPr lang="ru-RU" b="1" dirty="0">
                <a:latin typeface="+mj-lt"/>
                <a:ea typeface="Times New Roman" panose="02020603050405020304" pitchFamily="18" charset="0"/>
              </a:rPr>
              <a:t>Д</a:t>
            </a:r>
            <a:r>
              <a:rPr lang="uk-UA" b="1" dirty="0">
                <a:effectLst/>
                <a:latin typeface="+mj-lt"/>
                <a:ea typeface="Times New Roman" panose="02020603050405020304" pitchFamily="18" charset="0"/>
              </a:rPr>
              <a:t>оходи загального фонду міського бюджету склали 337,3 млн. грн, у тому числі по власним надходженням -  249,2 млн. грн</a:t>
            </a:r>
            <a:r>
              <a:rPr lang="ru-RU" b="1" dirty="0">
                <a:effectLst/>
                <a:latin typeface="+mj-lt"/>
                <a:ea typeface="Times New Roman" panose="02020603050405020304" pitchFamily="18" charset="0"/>
              </a:rPr>
              <a:t>, що на </a:t>
            </a:r>
            <a:r>
              <a:rPr lang="uk-UA" b="1" dirty="0">
                <a:effectLst/>
                <a:latin typeface="+mj-lt"/>
                <a:ea typeface="Times New Roman" panose="02020603050405020304" pitchFamily="18" charset="0"/>
              </a:rPr>
              <a:t>16,5</a:t>
            </a:r>
            <a:r>
              <a:rPr lang="ru-RU" b="1" dirty="0">
                <a:effectLst/>
                <a:latin typeface="+mj-lt"/>
                <a:ea typeface="Times New Roman" panose="02020603050405020304" pitchFamily="18" charset="0"/>
              </a:rPr>
              <a:t> млн</a:t>
            </a:r>
            <a:r>
              <a:rPr lang="uk-UA" b="1" dirty="0">
                <a:effectLst/>
                <a:latin typeface="+mj-lt"/>
                <a:ea typeface="Times New Roman" panose="02020603050405020304" pitchFamily="18" charset="0"/>
              </a:rPr>
              <a:t>. грн </a:t>
            </a:r>
            <a:r>
              <a:rPr lang="ru-RU" b="1" dirty="0">
                <a:effectLst/>
                <a:latin typeface="+mj-lt"/>
                <a:ea typeface="Times New Roman" panose="02020603050405020304" pitchFamily="18" charset="0"/>
              </a:rPr>
              <a:t> більше ніж за аналогічний період минулого року. </a:t>
            </a:r>
            <a:r>
              <a:rPr lang="uk-UA" b="1" dirty="0">
                <a:effectLst/>
                <a:latin typeface="+mj-lt"/>
                <a:ea typeface="Times New Roman" panose="02020603050405020304" pitchFamily="18" charset="0"/>
              </a:rPr>
              <a:t>Бюджет по власним надходженням загального фонду виконано на 97,0%. </a:t>
            </a:r>
            <a:r>
              <a:rPr lang="uk-UA" b="1" dirty="0">
                <a:latin typeface="+mj-lt"/>
              </a:rPr>
              <a:t>Видатки міського бюджету за 2020 рік склали 335,3 млн.  грн.</a:t>
            </a:r>
            <a:endParaRPr lang="ru-RU" b="1" dirty="0">
              <a:latin typeface="+mj-lt"/>
            </a:endParaRPr>
          </a:p>
          <a:p>
            <a:pPr algn="just"/>
            <a:r>
              <a:rPr lang="uk-UA" b="1" dirty="0">
                <a:latin typeface="+mj-lt"/>
              </a:rPr>
              <a:t>Видатки на галузь освіти склали 172,4  млн. </a:t>
            </a:r>
            <a:r>
              <a:rPr lang="uk-UA" b="1" dirty="0" err="1">
                <a:latin typeface="+mj-lt"/>
              </a:rPr>
              <a:t>грн</a:t>
            </a:r>
            <a:r>
              <a:rPr lang="uk-UA" b="1" dirty="0">
                <a:latin typeface="+mj-lt"/>
              </a:rPr>
              <a:t>;</a:t>
            </a:r>
            <a:endParaRPr lang="ru-RU" b="1" dirty="0">
              <a:latin typeface="+mj-lt"/>
            </a:endParaRPr>
          </a:p>
          <a:p>
            <a:pPr algn="just"/>
            <a:r>
              <a:rPr lang="uk-UA" b="1" dirty="0">
                <a:latin typeface="+mj-lt"/>
              </a:rPr>
              <a:t>Видатки на охорону здоров’я – 32,8 млн. </a:t>
            </a:r>
            <a:r>
              <a:rPr lang="uk-UA" b="1" dirty="0" err="1">
                <a:latin typeface="+mj-lt"/>
              </a:rPr>
              <a:t>грн</a:t>
            </a:r>
            <a:r>
              <a:rPr lang="uk-UA" b="1" dirty="0">
                <a:latin typeface="+mj-lt"/>
              </a:rPr>
              <a:t>;</a:t>
            </a:r>
            <a:endParaRPr lang="ru-RU" b="1" dirty="0">
              <a:latin typeface="+mj-lt"/>
            </a:endParaRPr>
          </a:p>
          <a:p>
            <a:pPr algn="just"/>
            <a:r>
              <a:rPr lang="uk-UA" b="1" dirty="0">
                <a:latin typeface="+mj-lt"/>
              </a:rPr>
              <a:t>Видатки на  соціальний захист та соціальне забезпечення – 5,0 млн. </a:t>
            </a:r>
            <a:r>
              <a:rPr lang="uk-UA" b="1" dirty="0" err="1">
                <a:latin typeface="+mj-lt"/>
              </a:rPr>
              <a:t>грн</a:t>
            </a:r>
            <a:r>
              <a:rPr lang="uk-UA" b="1" dirty="0">
                <a:latin typeface="+mj-lt"/>
              </a:rPr>
              <a:t>;</a:t>
            </a:r>
            <a:endParaRPr lang="ru-RU" b="1" dirty="0">
              <a:latin typeface="+mj-lt"/>
            </a:endParaRPr>
          </a:p>
          <a:p>
            <a:pPr algn="just"/>
            <a:r>
              <a:rPr lang="uk-UA" b="1" dirty="0">
                <a:latin typeface="+mj-lt"/>
              </a:rPr>
              <a:t>Видатки на галузь культури  3,7 млн. </a:t>
            </a:r>
            <a:r>
              <a:rPr lang="uk-UA" b="1" dirty="0" err="1">
                <a:latin typeface="+mj-lt"/>
              </a:rPr>
              <a:t>грн</a:t>
            </a:r>
            <a:r>
              <a:rPr lang="uk-UA" b="1" dirty="0">
                <a:latin typeface="+mj-lt"/>
              </a:rPr>
              <a:t>;</a:t>
            </a:r>
            <a:endParaRPr lang="ru-RU" b="1" dirty="0">
              <a:latin typeface="+mj-lt"/>
            </a:endParaRPr>
          </a:p>
          <a:p>
            <a:pPr algn="just"/>
            <a:r>
              <a:rPr lang="uk-UA" b="1" dirty="0">
                <a:latin typeface="+mj-lt"/>
              </a:rPr>
              <a:t>Видатки на фізичну культуру і спорт – 6,4 млн. грн.</a:t>
            </a:r>
            <a:endParaRPr lang="ru-RU" b="1" dirty="0">
              <a:latin typeface="+mj-lt"/>
            </a:endParaRPr>
          </a:p>
          <a:p>
            <a:pPr algn="just"/>
            <a:endParaRPr lang="ru-RU" b="1" dirty="0"/>
          </a:p>
        </p:txBody>
      </p:sp>
      <p:graphicFrame>
        <p:nvGraphicFramePr>
          <p:cNvPr id="3" name="Диаграмма 2"/>
          <p:cNvGraphicFramePr/>
          <p:nvPr>
            <p:extLst>
              <p:ext uri="{D42A27DB-BD31-4B8C-83A1-F6EECF244321}">
                <p14:modId xmlns:p14="http://schemas.microsoft.com/office/powerpoint/2010/main" val="688607930"/>
              </p:ext>
            </p:extLst>
          </p:nvPr>
        </p:nvGraphicFramePr>
        <p:xfrm>
          <a:off x="1887984" y="1248713"/>
          <a:ext cx="4568056" cy="54186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Shape 1"/>
          <p:cNvSpPr txBox="1"/>
          <p:nvPr/>
        </p:nvSpPr>
        <p:spPr>
          <a:xfrm>
            <a:off x="316440" y="1587240"/>
            <a:ext cx="6139600" cy="5079600"/>
          </a:xfrm>
          <a:prstGeom prst="rect">
            <a:avLst/>
          </a:prstGeom>
          <a:noFill/>
          <a:ln>
            <a:noFill/>
          </a:ln>
        </p:spPr>
        <p:txBody>
          <a:bodyPr lIns="90000" tIns="45000" rIns="90000" bIns="45000"/>
          <a:lstStyle/>
          <a:p>
            <a:endParaRPr lang="en-US" sz="2400" b="1" strike="noStrike" spc="-1">
              <a:solidFill>
                <a:srgbClr val="000000"/>
              </a:solidFill>
              <a:latin typeface="Segoe UI"/>
            </a:endParaRPr>
          </a:p>
        </p:txBody>
      </p:sp>
      <p:sp>
        <p:nvSpPr>
          <p:cNvPr id="433" name="TextShape 2"/>
          <p:cNvSpPr txBox="1"/>
          <p:nvPr/>
        </p:nvSpPr>
        <p:spPr>
          <a:xfrm>
            <a:off x="6932520" y="1839960"/>
            <a:ext cx="4335840" cy="5002200"/>
          </a:xfrm>
          <a:prstGeom prst="rect">
            <a:avLst/>
          </a:prstGeom>
          <a:noFill/>
          <a:ln>
            <a:noFill/>
          </a:ln>
        </p:spPr>
        <p:txBody>
          <a:bodyPr lIns="90000" tIns="45000" rIns="90000" bIns="45000"/>
          <a:lstStyle/>
          <a:p>
            <a:pPr>
              <a:lnSpc>
                <a:spcPct val="90000"/>
              </a:lnSpc>
              <a:spcBef>
                <a:spcPts val="1001"/>
              </a:spcBef>
              <a:spcAft>
                <a:spcPts val="1417"/>
              </a:spcAft>
            </a:pPr>
            <a:endParaRPr lang="en-US" sz="2400" b="1" strike="noStrike" spc="-1" dirty="0">
              <a:solidFill>
                <a:srgbClr val="000000"/>
              </a:solidFill>
              <a:latin typeface="Segoe UI"/>
            </a:endParaRPr>
          </a:p>
        </p:txBody>
      </p:sp>
      <p:sp>
        <p:nvSpPr>
          <p:cNvPr id="434" name="TextShape 3"/>
          <p:cNvSpPr txBox="1"/>
          <p:nvPr/>
        </p:nvSpPr>
        <p:spPr>
          <a:xfrm>
            <a:off x="316440" y="339480"/>
            <a:ext cx="2375640" cy="535320"/>
          </a:xfrm>
          <a:prstGeom prst="rect">
            <a:avLst/>
          </a:prstGeom>
          <a:noFill/>
          <a:ln>
            <a:noFill/>
          </a:ln>
        </p:spPr>
        <p:txBody>
          <a:bodyPr lIns="90000" tIns="45000" rIns="90000" bIns="45000"/>
          <a:lstStyle/>
          <a:p>
            <a:pPr>
              <a:lnSpc>
                <a:spcPct val="90000"/>
              </a:lnSpc>
            </a:pPr>
            <a:r>
              <a:rPr lang="uk-UA" sz="2800" spc="-1" dirty="0">
                <a:solidFill>
                  <a:schemeClr val="bg1"/>
                </a:solidFill>
                <a:latin typeface="Segoe UI Semibold"/>
              </a:rPr>
              <a:t>АРХІТЕКТУРА</a:t>
            </a:r>
            <a:endParaRPr lang="en-US" sz="2800" b="1" strike="noStrike" spc="-1" dirty="0">
              <a:solidFill>
                <a:schemeClr val="bg1"/>
              </a:solidFill>
              <a:latin typeface="+mj-lt"/>
            </a:endParaRPr>
          </a:p>
        </p:txBody>
      </p:sp>
      <p:sp>
        <p:nvSpPr>
          <p:cNvPr id="435" name="TextShape 4"/>
          <p:cNvSpPr txBox="1"/>
          <p:nvPr/>
        </p:nvSpPr>
        <p:spPr>
          <a:xfrm>
            <a:off x="3157920" y="190440"/>
            <a:ext cx="9083880" cy="867600"/>
          </a:xfrm>
          <a:prstGeom prst="rect">
            <a:avLst/>
          </a:prstGeom>
          <a:noFill/>
          <a:ln>
            <a:noFill/>
          </a:ln>
        </p:spPr>
        <p:txBody>
          <a:bodyPr lIns="90000" tIns="45000" rIns="90000" bIns="45000"/>
          <a:lstStyle/>
          <a:p>
            <a:pPr>
              <a:lnSpc>
                <a:spcPct val="90000"/>
              </a:lnSpc>
              <a:spcBef>
                <a:spcPts val="1001"/>
              </a:spcBef>
              <a:spcAft>
                <a:spcPts val="1417"/>
              </a:spcAft>
            </a:pPr>
            <a:endParaRPr lang="en-US" sz="2800" b="1" strike="noStrike" spc="-1" dirty="0">
              <a:solidFill>
                <a:srgbClr val="000000"/>
              </a:solidFill>
              <a:latin typeface="Segoe UI"/>
            </a:endParaRPr>
          </a:p>
        </p:txBody>
      </p:sp>
      <p:sp>
        <p:nvSpPr>
          <p:cNvPr id="436" name="TextShape 5"/>
          <p:cNvSpPr txBox="1"/>
          <p:nvPr/>
        </p:nvSpPr>
        <p:spPr>
          <a:xfrm>
            <a:off x="11668680" y="6485040"/>
            <a:ext cx="523080" cy="364680"/>
          </a:xfrm>
          <a:prstGeom prst="rect">
            <a:avLst/>
          </a:prstGeom>
          <a:noFill/>
          <a:ln>
            <a:noFill/>
          </a:ln>
        </p:spPr>
        <p:txBody>
          <a:bodyPr lIns="90000" tIns="45000" rIns="90000" bIns="45000"/>
          <a:lstStyle/>
          <a:p>
            <a:fld id="{1E49C1D2-20B5-4654-9BA2-F4895DEF75E7}" type="slidenum">
              <a:rPr lang="ru-RU" sz="1800" b="0" strike="noStrike" spc="-1">
                <a:solidFill>
                  <a:srgbClr val="000000"/>
                </a:solidFill>
                <a:latin typeface="Segoe UI"/>
              </a:rPr>
              <a:t>7</a:t>
            </a:fld>
            <a:endParaRPr lang="ru-RU" sz="1800" b="0" strike="noStrike" spc="-1">
              <a:latin typeface="Times New Roman"/>
            </a:endParaRPr>
          </a:p>
        </p:txBody>
      </p:sp>
      <p:sp>
        <p:nvSpPr>
          <p:cNvPr id="7" name="TextShape 2"/>
          <p:cNvSpPr txBox="1"/>
          <p:nvPr/>
        </p:nvSpPr>
        <p:spPr>
          <a:xfrm>
            <a:off x="6600056" y="1484784"/>
            <a:ext cx="5286724" cy="5182056"/>
          </a:xfrm>
          <a:prstGeom prst="rect">
            <a:avLst/>
          </a:prstGeom>
          <a:noFill/>
          <a:ln>
            <a:noFill/>
          </a:ln>
        </p:spPr>
        <p:txBody>
          <a:bodyPr lIns="90000" tIns="45000" rIns="90000" bIns="45000"/>
          <a:lstStyle/>
          <a:p>
            <a:pPr algn="just">
              <a:tabLst>
                <a:tab pos="2733675" algn="l"/>
              </a:tabLst>
            </a:pPr>
            <a:r>
              <a:rPr lang="uk-UA" sz="2000" b="1" dirty="0">
                <a:effectLst/>
                <a:latin typeface="+mj-lt"/>
                <a:ea typeface="Times New Roman" panose="02020603050405020304" pitchFamily="18" charset="0"/>
                <a:cs typeface="Tahoma" panose="020B0604030504040204" pitchFamily="34" charset="0"/>
              </a:rPr>
              <a:t>За  2020 рік у Покрові  в експлуатацію введено 907,7 м.кв. житла.</a:t>
            </a:r>
            <a:endParaRPr lang="ru-RU" sz="2000" b="1" dirty="0">
              <a:effectLst/>
              <a:latin typeface="+mj-lt"/>
              <a:ea typeface="SimSun" panose="02010600030101010101" pitchFamily="2" charset="-122"/>
              <a:cs typeface="Tahoma" panose="020B0604030504040204" pitchFamily="34" charset="0"/>
            </a:endParaRPr>
          </a:p>
          <a:p>
            <a:pPr algn="just">
              <a:tabLst>
                <a:tab pos="2733675" algn="l"/>
              </a:tabLst>
            </a:pPr>
            <a:r>
              <a:rPr lang="uk-UA" sz="2000" b="1" dirty="0">
                <a:effectLst/>
                <a:latin typeface="+mj-lt"/>
                <a:ea typeface="Times New Roman" panose="02020603050405020304" pitchFamily="18" charset="0"/>
                <a:cs typeface="Tahoma" panose="020B0604030504040204" pitchFamily="34" charset="0"/>
              </a:rPr>
              <a:t>Відділом архітектури </a:t>
            </a:r>
            <a:r>
              <a:rPr lang="ru-RU" sz="2000" b="1" dirty="0">
                <a:solidFill>
                  <a:srgbClr val="000000"/>
                </a:solidFill>
                <a:effectLst/>
                <a:latin typeface="+mj-lt"/>
                <a:ea typeface="Times New Roman" panose="02020603050405020304" pitchFamily="18" charset="0"/>
                <a:cs typeface="Tahoma" panose="020B0604030504040204" pitchFamily="34" charset="0"/>
              </a:rPr>
              <a:t>та інспекції ДАБК</a:t>
            </a:r>
            <a:r>
              <a:rPr lang="uk-UA" sz="2000" b="1" dirty="0">
                <a:solidFill>
                  <a:srgbClr val="000000"/>
                </a:solidFill>
                <a:effectLst/>
                <a:latin typeface="+mj-lt"/>
                <a:ea typeface="Times New Roman" panose="02020603050405020304" pitchFamily="18" charset="0"/>
                <a:cs typeface="Tahoma" panose="020B0604030504040204" pitchFamily="34" charset="0"/>
              </a:rPr>
              <a:t> надано 369 адміністративних послуг. </a:t>
            </a:r>
            <a:endParaRPr lang="ru-RU" sz="2000" b="1" dirty="0">
              <a:effectLst/>
              <a:latin typeface="+mj-lt"/>
              <a:ea typeface="SimSun" panose="02010600030101010101" pitchFamily="2" charset="-122"/>
              <a:cs typeface="Tahoma" panose="020B0604030504040204" pitchFamily="34" charset="0"/>
            </a:endParaRPr>
          </a:p>
          <a:p>
            <a:pPr algn="just">
              <a:tabLst>
                <a:tab pos="2733675" algn="l"/>
              </a:tabLst>
            </a:pPr>
            <a:r>
              <a:rPr lang="uk-UA" sz="2000" b="1" dirty="0">
                <a:effectLst/>
                <a:latin typeface="+mj-lt"/>
                <a:ea typeface="Times New Roman" panose="02020603050405020304" pitchFamily="18" charset="0"/>
                <a:cs typeface="Tahoma" panose="020B0604030504040204" pitchFamily="34" charset="0"/>
              </a:rPr>
              <a:t>Замовниками будівництва на розвиток інфраструктури міста сплачено кошти пайової участі в сумі 32 324 грн.</a:t>
            </a:r>
            <a:endParaRPr lang="ru-RU" sz="2000" b="1" dirty="0">
              <a:effectLst/>
              <a:latin typeface="+mj-lt"/>
              <a:ea typeface="SimSun" panose="02010600030101010101" pitchFamily="2" charset="-122"/>
              <a:cs typeface="Tahoma" panose="020B0604030504040204" pitchFamily="34" charset="0"/>
            </a:endParaRPr>
          </a:p>
          <a:p>
            <a:pPr algn="just">
              <a:tabLst>
                <a:tab pos="2733675" algn="l"/>
              </a:tabLst>
            </a:pPr>
            <a:r>
              <a:rPr lang="uk-UA" sz="2000" b="1" dirty="0">
                <a:effectLst/>
                <a:latin typeface="+mj-lt"/>
                <a:ea typeface="Times New Roman" panose="02020603050405020304" pitchFamily="18" charset="0"/>
                <a:cs typeface="Tahoma" panose="020B0604030504040204" pitchFamily="34" charset="0"/>
              </a:rPr>
              <a:t>На території міста зареєстровано  та видано 92 дозволи на місце розміщення зовнішньої реклами, з яких 10 – носії соціальної реклами, 82 – комерційної.</a:t>
            </a:r>
            <a:endParaRPr lang="ru-RU" sz="2000" b="1" dirty="0">
              <a:effectLst/>
              <a:latin typeface="+mj-lt"/>
              <a:ea typeface="SimSun" panose="02010600030101010101" pitchFamily="2" charset="-122"/>
              <a:cs typeface="Tahoma" panose="020B0604030504040204" pitchFamily="34" charset="0"/>
            </a:endParaRPr>
          </a:p>
          <a:p>
            <a:pPr algn="just">
              <a:tabLst>
                <a:tab pos="2733675" algn="l"/>
              </a:tabLst>
            </a:pPr>
            <a:r>
              <a:rPr lang="uk-UA" sz="2000" b="1" dirty="0">
                <a:effectLst/>
                <a:latin typeface="+mj-lt"/>
                <a:ea typeface="Times New Roman" panose="02020603050405020304" pitchFamily="18" charset="0"/>
                <a:cs typeface="Tahoma" panose="020B0604030504040204" pitchFamily="34" charset="0"/>
              </a:rPr>
              <a:t>За звітний період, згідно договорів на оплату за місце розміщення зовнішньої реклами, до бюджету міста зараховано  98 285 грн.</a:t>
            </a:r>
            <a:endParaRPr lang="ru-RU" sz="2000" b="1" dirty="0">
              <a:effectLst/>
              <a:latin typeface="+mj-lt"/>
              <a:ea typeface="SimSun" panose="02010600030101010101" pitchFamily="2" charset="-122"/>
              <a:cs typeface="Tahoma" panose="020B0604030504040204" pitchFamily="34" charset="0"/>
            </a:endParaRPr>
          </a:p>
          <a:p>
            <a:pPr algn="just"/>
            <a:endParaRPr lang="ru-RU" sz="2400" b="1" dirty="0"/>
          </a:p>
        </p:txBody>
      </p:sp>
      <p:pic>
        <p:nvPicPr>
          <p:cNvPr id="4" name="Picture 3">
            <a:extLst>
              <a:ext uri="{FF2B5EF4-FFF2-40B4-BE49-F238E27FC236}">
                <a16:creationId xmlns:a16="http://schemas.microsoft.com/office/drawing/2014/main" id="{E1D1F602-7661-4115-BD41-05093C3885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344" y="1484784"/>
            <a:ext cx="6340856" cy="5187305"/>
          </a:xfrm>
          <a:prstGeom prst="rect">
            <a:avLst/>
          </a:prstGeom>
        </p:spPr>
      </p:pic>
    </p:spTree>
    <p:extLst>
      <p:ext uri="{BB962C8B-B14F-4D97-AF65-F5344CB8AC3E}">
        <p14:creationId xmlns:p14="http://schemas.microsoft.com/office/powerpoint/2010/main" val="62783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Shape 1"/>
          <p:cNvSpPr txBox="1"/>
          <p:nvPr/>
        </p:nvSpPr>
        <p:spPr>
          <a:xfrm>
            <a:off x="68760" y="3526706"/>
            <a:ext cx="2377080" cy="3138840"/>
          </a:xfrm>
          <a:prstGeom prst="rect">
            <a:avLst/>
          </a:prstGeom>
          <a:noFill/>
          <a:ln>
            <a:noFill/>
          </a:ln>
        </p:spPr>
        <p:txBody>
          <a:bodyPr lIns="90000" tIns="45000" rIns="90000" bIns="45000"/>
          <a:lstStyle/>
          <a:p>
            <a:r>
              <a:rPr lang="uk-UA" sz="2000" b="1" dirty="0">
                <a:solidFill>
                  <a:srgbClr val="000000"/>
                </a:solidFill>
                <a:effectLst/>
                <a:latin typeface="+mj-lt"/>
                <a:ea typeface="PMingLiU" panose="020B0604030504040204" pitchFamily="18" charset="-120"/>
                <a:cs typeface="Tahoma" panose="020B0604030504040204" pitchFamily="34" charset="0"/>
              </a:rPr>
              <a:t>Видано 239 витягів з Державного земельного кадастру, з яких понад 80%  видано через ЦНАП. </a:t>
            </a:r>
            <a:endParaRPr lang="ru-RU" sz="2000" b="1" dirty="0">
              <a:effectLst/>
              <a:latin typeface="+mj-lt"/>
              <a:ea typeface="SimSun" panose="02010600030101010101" pitchFamily="2" charset="-122"/>
              <a:cs typeface="Tahoma" panose="020B0604030504040204" pitchFamily="34" charset="0"/>
            </a:endParaRPr>
          </a:p>
          <a:p>
            <a:endParaRPr lang="uk-UA" sz="2000" b="1" dirty="0">
              <a:effectLst/>
            </a:endParaRPr>
          </a:p>
        </p:txBody>
      </p:sp>
      <p:sp>
        <p:nvSpPr>
          <p:cNvPr id="451" name="TextShape 2"/>
          <p:cNvSpPr txBox="1"/>
          <p:nvPr/>
        </p:nvSpPr>
        <p:spPr>
          <a:xfrm>
            <a:off x="11747520" y="6465240"/>
            <a:ext cx="430920" cy="364680"/>
          </a:xfrm>
          <a:prstGeom prst="rect">
            <a:avLst/>
          </a:prstGeom>
          <a:noFill/>
          <a:ln>
            <a:noFill/>
          </a:ln>
        </p:spPr>
        <p:txBody>
          <a:bodyPr lIns="90000" tIns="45000" rIns="90000" bIns="45000"/>
          <a:lstStyle/>
          <a:p>
            <a:fld id="{34C2F2C6-404D-4B93-99E5-B7D31E749E69}" type="slidenum">
              <a:rPr lang="ru-RU" sz="1800" b="0" strike="noStrike" spc="-1">
                <a:solidFill>
                  <a:srgbClr val="000000"/>
                </a:solidFill>
                <a:latin typeface="Segoe UI"/>
              </a:rPr>
              <a:t>8</a:t>
            </a:fld>
            <a:endParaRPr lang="ru-RU" sz="1800" b="0" strike="noStrike" spc="-1">
              <a:latin typeface="Times New Roman"/>
            </a:endParaRPr>
          </a:p>
        </p:txBody>
      </p:sp>
      <p:sp>
        <p:nvSpPr>
          <p:cNvPr id="452" name="TextShape 3"/>
          <p:cNvSpPr txBox="1"/>
          <p:nvPr/>
        </p:nvSpPr>
        <p:spPr>
          <a:xfrm>
            <a:off x="2483639" y="3493800"/>
            <a:ext cx="2389495" cy="3171746"/>
          </a:xfrm>
          <a:prstGeom prst="rect">
            <a:avLst/>
          </a:prstGeom>
          <a:noFill/>
          <a:ln>
            <a:noFill/>
          </a:ln>
        </p:spPr>
        <p:txBody>
          <a:bodyPr lIns="90000" tIns="45000" rIns="90000" bIns="45000"/>
          <a:lstStyle/>
          <a:p>
            <a:r>
              <a:rPr lang="uk-UA" sz="2000" b="1" dirty="0"/>
              <a:t>15 суб’єктами укладено угоди про сплату за  фактичне користування земельною ділянкою під об’єкти нерухомого майна. </a:t>
            </a:r>
            <a:endParaRPr lang="uk-UA" sz="2000" b="1" dirty="0">
              <a:effectLst/>
            </a:endParaRPr>
          </a:p>
        </p:txBody>
      </p:sp>
      <p:sp>
        <p:nvSpPr>
          <p:cNvPr id="453" name="TextShape 4"/>
          <p:cNvSpPr txBox="1"/>
          <p:nvPr/>
        </p:nvSpPr>
        <p:spPr>
          <a:xfrm>
            <a:off x="7601040" y="3493800"/>
            <a:ext cx="2089800" cy="3153780"/>
          </a:xfrm>
          <a:prstGeom prst="rect">
            <a:avLst/>
          </a:prstGeom>
          <a:noFill/>
          <a:ln>
            <a:noFill/>
          </a:ln>
        </p:spPr>
        <p:txBody>
          <a:bodyPr lIns="90000" tIns="45000" rIns="90000" bIns="45000"/>
          <a:lstStyle/>
          <a:p>
            <a:pPr>
              <a:lnSpc>
                <a:spcPct val="115000"/>
              </a:lnSpc>
            </a:pPr>
            <a:r>
              <a:rPr lang="ru-RU" sz="2000" b="1">
                <a:latin typeface="+mj-lt"/>
                <a:ea typeface="SimSun" panose="02010600030101010101" pitchFamily="2" charset="-122"/>
                <a:cs typeface="Tahoma" panose="020B0604030504040204" pitchFamily="34" charset="0"/>
              </a:rPr>
              <a:t>Н</a:t>
            </a:r>
            <a:r>
              <a:rPr lang="uk-UA" sz="2000" b="1">
                <a:solidFill>
                  <a:srgbClr val="000000"/>
                </a:solidFill>
                <a:effectLst/>
                <a:latin typeface="+mj-lt"/>
                <a:ea typeface="PMingLiU" panose="020B0604030504040204" pitchFamily="18" charset="-120"/>
                <a:cs typeface="Tahoma" panose="020B0604030504040204" pitchFamily="34" charset="0"/>
              </a:rPr>
              <a:t>адано 42 дозволи  на розроблення проєкту землеустрою, 91 дозвіл на виготовлення технічної документації.</a:t>
            </a:r>
            <a:endParaRPr lang="ru-RU" sz="2000" b="1" dirty="0">
              <a:effectLst/>
              <a:latin typeface="+mj-lt"/>
              <a:ea typeface="SimSun" panose="02010600030101010101" pitchFamily="2" charset="-122"/>
              <a:cs typeface="Tahoma" panose="020B0604030504040204" pitchFamily="34" charset="0"/>
            </a:endParaRPr>
          </a:p>
        </p:txBody>
      </p:sp>
      <p:sp>
        <p:nvSpPr>
          <p:cNvPr id="454" name="TextShape 5"/>
          <p:cNvSpPr txBox="1"/>
          <p:nvPr/>
        </p:nvSpPr>
        <p:spPr>
          <a:xfrm>
            <a:off x="9870480" y="3493800"/>
            <a:ext cx="2234880" cy="3153780"/>
          </a:xfrm>
          <a:prstGeom prst="rect">
            <a:avLst/>
          </a:prstGeom>
          <a:noFill/>
          <a:ln>
            <a:noFill/>
          </a:ln>
        </p:spPr>
        <p:txBody>
          <a:bodyPr lIns="90000" tIns="45000" rIns="90000" bIns="45000"/>
          <a:lstStyle/>
          <a:p>
            <a:r>
              <a:rPr lang="uk-UA" sz="2000" b="1" dirty="0">
                <a:solidFill>
                  <a:srgbClr val="000000"/>
                </a:solidFill>
                <a:effectLst/>
                <a:latin typeface="+mj-lt"/>
                <a:ea typeface="PMingLiU" panose="020B0604030504040204" pitchFamily="18" charset="-120"/>
              </a:rPr>
              <a:t>На облік взято 27 суб’єктів господарювання, що сприяло збільшенню надходжень до міського бюджету більш як на 300 тис. грн.. </a:t>
            </a:r>
            <a:endParaRPr lang="uk-UA" sz="2000" b="1" dirty="0">
              <a:effectLst/>
              <a:latin typeface="+mj-lt"/>
            </a:endParaRPr>
          </a:p>
        </p:txBody>
      </p:sp>
      <p:sp>
        <p:nvSpPr>
          <p:cNvPr id="455" name="TextShape 6"/>
          <p:cNvSpPr txBox="1"/>
          <p:nvPr/>
        </p:nvSpPr>
        <p:spPr>
          <a:xfrm>
            <a:off x="2783632" y="470520"/>
            <a:ext cx="9408128" cy="645840"/>
          </a:xfrm>
          <a:prstGeom prst="rect">
            <a:avLst/>
          </a:prstGeom>
          <a:noFill/>
          <a:ln>
            <a:noFill/>
          </a:ln>
        </p:spPr>
        <p:txBody>
          <a:bodyPr lIns="90000" tIns="45000" rIns="90000" bIns="45000"/>
          <a:lstStyle/>
          <a:p>
            <a:pPr>
              <a:lnSpc>
                <a:spcPct val="90000"/>
              </a:lnSpc>
              <a:spcBef>
                <a:spcPts val="1001"/>
              </a:spcBef>
              <a:spcAft>
                <a:spcPts val="1417"/>
              </a:spcAft>
            </a:pPr>
            <a:r>
              <a:rPr lang="en-US" sz="4000" b="1" strike="noStrike" spc="-1" dirty="0">
                <a:solidFill>
                  <a:srgbClr val="000000"/>
                </a:solidFill>
                <a:latin typeface="Segoe UI"/>
              </a:rPr>
              <a:t>ЗЕМЛЕКОРИСТУВАННЯ</a:t>
            </a:r>
          </a:p>
        </p:txBody>
      </p:sp>
      <p:sp>
        <p:nvSpPr>
          <p:cNvPr id="456" name="TextShape 7"/>
          <p:cNvSpPr txBox="1"/>
          <p:nvPr/>
        </p:nvSpPr>
        <p:spPr>
          <a:xfrm>
            <a:off x="2496055"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4000" b="1" strike="noStrike" spc="-1" dirty="0">
                <a:solidFill>
                  <a:srgbClr val="000000"/>
                </a:solidFill>
                <a:latin typeface="Segoe UI"/>
              </a:rPr>
              <a:t>2</a:t>
            </a:r>
          </a:p>
        </p:txBody>
      </p:sp>
      <p:sp>
        <p:nvSpPr>
          <p:cNvPr id="457" name="TextShape 8"/>
          <p:cNvSpPr txBox="1"/>
          <p:nvPr/>
        </p:nvSpPr>
        <p:spPr>
          <a:xfrm>
            <a:off x="731376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4000" b="1" strike="noStrike" spc="-1" dirty="0">
                <a:solidFill>
                  <a:srgbClr val="000000"/>
                </a:solidFill>
                <a:latin typeface="Segoe UI"/>
              </a:rPr>
              <a:t>4</a:t>
            </a:r>
          </a:p>
        </p:txBody>
      </p:sp>
      <p:sp>
        <p:nvSpPr>
          <p:cNvPr id="458" name="TextShape 9"/>
          <p:cNvSpPr txBox="1"/>
          <p:nvPr/>
        </p:nvSpPr>
        <p:spPr>
          <a:xfrm>
            <a:off x="972864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4000" b="1" strike="noStrike" spc="-1" dirty="0">
                <a:solidFill>
                  <a:srgbClr val="000000"/>
                </a:solidFill>
                <a:latin typeface="Segoe UI"/>
              </a:rPr>
              <a:t>5</a:t>
            </a:r>
          </a:p>
        </p:txBody>
      </p:sp>
      <p:sp>
        <p:nvSpPr>
          <p:cNvPr id="459" name="TextShape 10"/>
          <p:cNvSpPr txBox="1"/>
          <p:nvPr/>
        </p:nvSpPr>
        <p:spPr>
          <a:xfrm>
            <a:off x="68760" y="2577240"/>
            <a:ext cx="2377080" cy="839880"/>
          </a:xfrm>
          <a:prstGeom prst="rect">
            <a:avLst/>
          </a:prstGeom>
          <a:noFill/>
          <a:ln>
            <a:noFill/>
          </a:ln>
        </p:spPr>
        <p:txBody>
          <a:bodyPr lIns="90000" tIns="45000" rIns="90000" bIns="45000"/>
          <a:lstStyle/>
          <a:p>
            <a:pPr>
              <a:lnSpc>
                <a:spcPct val="90000"/>
              </a:lnSpc>
              <a:spcBef>
                <a:spcPts val="1001"/>
              </a:spcBef>
              <a:spcAft>
                <a:spcPts val="1417"/>
              </a:spcAft>
            </a:pPr>
            <a:r>
              <a:rPr lang="en-US" sz="4000" b="1" strike="noStrike" spc="-1" dirty="0">
                <a:solidFill>
                  <a:srgbClr val="000000"/>
                </a:solidFill>
                <a:latin typeface="Segoe UI"/>
              </a:rPr>
              <a:t>1</a:t>
            </a:r>
          </a:p>
        </p:txBody>
      </p:sp>
      <p:sp>
        <p:nvSpPr>
          <p:cNvPr id="460" name="CustomShape 11"/>
          <p:cNvSpPr/>
          <p:nvPr/>
        </p:nvSpPr>
        <p:spPr>
          <a:xfrm>
            <a:off x="335360" y="1192680"/>
            <a:ext cx="11636440" cy="83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uk-UA" sz="2400" b="1" dirty="0">
                <a:latin typeface="+mj-lt"/>
                <a:ea typeface="Times New Roman" panose="02020603050405020304" pitchFamily="18" charset="0"/>
                <a:cs typeface="Tahoma" panose="020B0604030504040204" pitchFamily="34" charset="0"/>
              </a:rPr>
              <a:t>Д</a:t>
            </a:r>
            <a:r>
              <a:rPr lang="uk-UA" sz="2400" b="1" dirty="0">
                <a:effectLst/>
                <a:latin typeface="+mj-lt"/>
                <a:ea typeface="Times New Roman" panose="02020603050405020304" pitchFamily="18" charset="0"/>
                <a:cs typeface="Tahoma" panose="020B0604030504040204" pitchFamily="34" charset="0"/>
              </a:rPr>
              <a:t>оходи  до міського бюджету від сплати за землю у 2020 році   склали понад 85 млн. грн., що  на 3,6% більше ніж за попередній, 2019 рік.</a:t>
            </a:r>
            <a:endParaRPr lang="ru-RU" sz="2400" b="1" dirty="0">
              <a:effectLst/>
              <a:latin typeface="+mj-lt"/>
              <a:ea typeface="SimSun" panose="02010600030101010101" pitchFamily="2" charset="-122"/>
              <a:cs typeface="Tahoma" panose="020B0604030504040204" pitchFamily="34" charset="0"/>
            </a:endParaRPr>
          </a:p>
          <a:p>
            <a:pPr algn="just"/>
            <a:endParaRPr lang="ru-RU" sz="2400" b="0" strike="noStrike" spc="-1" dirty="0">
              <a:latin typeface="Arial"/>
            </a:endParaRPr>
          </a:p>
        </p:txBody>
      </p:sp>
      <p:sp>
        <p:nvSpPr>
          <p:cNvPr id="461" name="CustomShape 12"/>
          <p:cNvSpPr/>
          <p:nvPr/>
        </p:nvSpPr>
        <p:spPr>
          <a:xfrm>
            <a:off x="5808240" y="2494440"/>
            <a:ext cx="57528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ru-RU" sz="5400" b="1" strike="noStrike" spc="-1">
                <a:solidFill>
                  <a:srgbClr val="000000"/>
                </a:solidFill>
                <a:latin typeface="Segoe UI"/>
              </a:rPr>
              <a:t>3</a:t>
            </a:r>
            <a:endParaRPr lang="ru-RU" sz="5400" b="0" strike="noStrike" spc="-1">
              <a:latin typeface="Arial"/>
            </a:endParaRPr>
          </a:p>
        </p:txBody>
      </p:sp>
      <p:sp>
        <p:nvSpPr>
          <p:cNvPr id="462" name="CustomShape 13"/>
          <p:cNvSpPr/>
          <p:nvPr/>
        </p:nvSpPr>
        <p:spPr>
          <a:xfrm>
            <a:off x="5208840" y="3628440"/>
            <a:ext cx="173880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endParaRPr lang="ru-RU" sz="2000" b="0" strike="noStrike" spc="-1" dirty="0">
              <a:latin typeface="Arial"/>
            </a:endParaRPr>
          </a:p>
        </p:txBody>
      </p:sp>
      <p:sp>
        <p:nvSpPr>
          <p:cNvPr id="4" name="Прямоугольник 3"/>
          <p:cNvSpPr/>
          <p:nvPr/>
        </p:nvSpPr>
        <p:spPr>
          <a:xfrm>
            <a:off x="4926112" y="3539719"/>
            <a:ext cx="2304256" cy="2492990"/>
          </a:xfrm>
          <a:prstGeom prst="rect">
            <a:avLst/>
          </a:prstGeom>
        </p:spPr>
        <p:txBody>
          <a:bodyPr wrap="square">
            <a:spAutoFit/>
          </a:bodyPr>
          <a:lstStyle/>
          <a:p>
            <a:pPr>
              <a:lnSpc>
                <a:spcPct val="115000"/>
              </a:lnSpc>
            </a:pPr>
            <a:r>
              <a:rPr lang="uk-UA" sz="2000" b="1" dirty="0">
                <a:solidFill>
                  <a:srgbClr val="000000"/>
                </a:solidFill>
                <a:latin typeface="+mj-lt"/>
                <a:ea typeface="PMingLiU" panose="020B0604030504040204" pitchFamily="18" charset="-120"/>
                <a:cs typeface="Tahoma" panose="020B0604030504040204" pitchFamily="34" charset="0"/>
              </a:rPr>
              <a:t>П</a:t>
            </a:r>
            <a:r>
              <a:rPr lang="uk-UA" sz="2000" b="1" dirty="0">
                <a:solidFill>
                  <a:srgbClr val="000000"/>
                </a:solidFill>
                <a:effectLst/>
                <a:latin typeface="+mj-lt"/>
                <a:ea typeface="PMingLiU" panose="020B0604030504040204" pitchFamily="18" charset="-120"/>
                <a:cs typeface="Tahoma" panose="020B0604030504040204" pitchFamily="34" charset="0"/>
              </a:rPr>
              <a:t>ередано у приватну власність містянам 46 земельних ділянок.</a:t>
            </a:r>
            <a:r>
              <a:rPr lang="ru-RU" sz="2000" b="1" dirty="0">
                <a:latin typeface="+mj-lt"/>
                <a:ea typeface="SimSun" panose="02010600030101010101" pitchFamily="2" charset="-122"/>
                <a:cs typeface="Tahoma" panose="020B0604030504040204" pitchFamily="34" charset="0"/>
              </a:rPr>
              <a:t> </a:t>
            </a:r>
            <a:endParaRPr lang="ru-RU" sz="2000" b="1" dirty="0">
              <a:effectLst/>
              <a:latin typeface="+mj-lt"/>
              <a:ea typeface="SimSun" panose="02010600030101010101" pitchFamily="2" charset="-122"/>
              <a:cs typeface="Tahoma" panose="020B0604030504040204" pitchFamily="34" charset="0"/>
            </a:endParaRPr>
          </a:p>
          <a:p>
            <a:endParaRPr lang="uk-UA" b="1"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extShape 1"/>
          <p:cNvSpPr txBox="1"/>
          <p:nvPr/>
        </p:nvSpPr>
        <p:spPr>
          <a:xfrm>
            <a:off x="263352" y="4347360"/>
            <a:ext cx="3956568" cy="2320020"/>
          </a:xfrm>
          <a:prstGeom prst="rect">
            <a:avLst/>
          </a:prstGeom>
          <a:noFill/>
          <a:ln>
            <a:noFill/>
          </a:ln>
        </p:spPr>
        <p:txBody>
          <a:bodyPr lIns="90000" tIns="45000" rIns="90000" bIns="45000"/>
          <a:lstStyle/>
          <a:p>
            <a:r>
              <a:rPr lang="ru-RU" sz="2000" b="1" dirty="0">
                <a:effectLst/>
                <a:latin typeface="+mj-lt"/>
                <a:ea typeface="SimSun" panose="02010600030101010101" pitchFamily="2" charset="-122"/>
                <a:cs typeface="Tahoma" panose="020B0604030504040204" pitchFamily="34" charset="0"/>
              </a:rPr>
              <a:t>Питома вага добувної промисловості  в загальноміському обсязі реалізації промислової продукції становить 55%,  </a:t>
            </a:r>
            <a:r>
              <a:rPr lang="ru-RU" sz="2000" b="1" dirty="0" err="1">
                <a:latin typeface="+mj-lt"/>
                <a:ea typeface="SimSun" panose="02010600030101010101" pitchFamily="2" charset="-122"/>
                <a:cs typeface="Tahoma" panose="020B0604030504040204" pitchFamily="34" charset="0"/>
              </a:rPr>
              <a:t>хімічн</a:t>
            </a:r>
            <a:r>
              <a:rPr lang="ru-RU" sz="2000" b="1" dirty="0" err="1">
                <a:effectLst/>
                <a:latin typeface="+mj-lt"/>
                <a:ea typeface="SimSun" panose="02010600030101010101" pitchFamily="2" charset="-122"/>
                <a:cs typeface="Tahoma" panose="020B0604030504040204" pitchFamily="34" charset="0"/>
              </a:rPr>
              <a:t>ої</a:t>
            </a:r>
            <a:r>
              <a:rPr lang="ru-RU" sz="2000" b="1" dirty="0">
                <a:effectLst/>
                <a:latin typeface="+mj-lt"/>
                <a:ea typeface="SimSun" panose="02010600030101010101" pitchFamily="2" charset="-122"/>
                <a:cs typeface="Tahoma" panose="020B0604030504040204" pitchFamily="34" charset="0"/>
              </a:rPr>
              <a:t> - 41%, машинобудуванні  - 1,7%. </a:t>
            </a:r>
          </a:p>
        </p:txBody>
      </p:sp>
      <p:pic>
        <p:nvPicPr>
          <p:cNvPr id="464" name="Объект 8"/>
          <p:cNvPicPr/>
          <p:nvPr/>
        </p:nvPicPr>
        <p:blipFill>
          <a:blip r:embed="rId2"/>
          <a:stretch/>
        </p:blipFill>
        <p:spPr>
          <a:xfrm rot="5400000">
            <a:off x="4017600" y="2535840"/>
            <a:ext cx="4269960" cy="3535200"/>
          </a:xfrm>
          <a:prstGeom prst="rect">
            <a:avLst/>
          </a:prstGeom>
          <a:ln>
            <a:noFill/>
          </a:ln>
        </p:spPr>
      </p:pic>
      <p:sp>
        <p:nvSpPr>
          <p:cNvPr id="465" name="TextShape 2"/>
          <p:cNvSpPr txBox="1"/>
          <p:nvPr/>
        </p:nvSpPr>
        <p:spPr>
          <a:xfrm>
            <a:off x="8157240" y="4581128"/>
            <a:ext cx="3772800" cy="1857292"/>
          </a:xfrm>
          <a:prstGeom prst="rect">
            <a:avLst/>
          </a:prstGeom>
          <a:noFill/>
          <a:ln>
            <a:noFill/>
          </a:ln>
        </p:spPr>
        <p:txBody>
          <a:bodyPr lIns="90000" tIns="45000" rIns="90000" bIns="45000"/>
          <a:lstStyle/>
          <a:p>
            <a:r>
              <a:rPr lang="ru-RU" sz="2000" b="1" dirty="0">
                <a:latin typeface="+mj-lt"/>
                <a:ea typeface="SimSun" panose="02010600030101010101" pitchFamily="2" charset="-122"/>
                <a:cs typeface="Tahoma" panose="020B0604030504040204" pitchFamily="34" charset="0"/>
              </a:rPr>
              <a:t>О</a:t>
            </a:r>
            <a:r>
              <a:rPr lang="ru-RU" sz="2000" b="1" dirty="0">
                <a:effectLst/>
                <a:latin typeface="+mj-lt"/>
                <a:ea typeface="SimSun" panose="02010600030101010101" pitchFamily="2" charset="-122"/>
                <a:cs typeface="Tahoma" panose="020B0604030504040204" pitchFamily="34" charset="0"/>
              </a:rPr>
              <a:t>бсяг реалізованої промислової продукції на кожного мешканця міста становив 122,3 тис. грн. на рік, що на 18%, більше 2019 року.  </a:t>
            </a:r>
          </a:p>
        </p:txBody>
      </p:sp>
      <p:sp>
        <p:nvSpPr>
          <p:cNvPr id="466" name="TextShape 3"/>
          <p:cNvSpPr txBox="1"/>
          <p:nvPr/>
        </p:nvSpPr>
        <p:spPr>
          <a:xfrm>
            <a:off x="316440" y="339480"/>
            <a:ext cx="2375640" cy="369000"/>
          </a:xfrm>
          <a:prstGeom prst="rect">
            <a:avLst/>
          </a:prstGeom>
          <a:noFill/>
          <a:ln>
            <a:noFill/>
          </a:ln>
        </p:spPr>
        <p:txBody>
          <a:bodyPr lIns="90000" tIns="45000" rIns="90000" bIns="45000"/>
          <a:lstStyle/>
          <a:p>
            <a:pPr>
              <a:lnSpc>
                <a:spcPct val="90000"/>
              </a:lnSpc>
            </a:pPr>
            <a:r>
              <a:rPr lang="en-US" sz="2000" b="0" strike="noStrike" spc="-1" dirty="0">
                <a:solidFill>
                  <a:schemeClr val="bg1"/>
                </a:solidFill>
                <a:latin typeface="Segoe UI Semibold"/>
              </a:rPr>
              <a:t>ПРОМИСЛОВІСТЬ</a:t>
            </a:r>
            <a:endParaRPr lang="en-US" sz="2000" b="0" strike="noStrike" spc="-1" dirty="0">
              <a:solidFill>
                <a:schemeClr val="bg1"/>
              </a:solidFill>
              <a:latin typeface="Segoe UI"/>
            </a:endParaRPr>
          </a:p>
        </p:txBody>
      </p:sp>
      <p:sp>
        <p:nvSpPr>
          <p:cNvPr id="467" name="TextShape 4"/>
          <p:cNvSpPr txBox="1"/>
          <p:nvPr/>
        </p:nvSpPr>
        <p:spPr>
          <a:xfrm>
            <a:off x="3185640" y="202680"/>
            <a:ext cx="8671000" cy="1210096"/>
          </a:xfrm>
          <a:prstGeom prst="rect">
            <a:avLst/>
          </a:prstGeom>
          <a:noFill/>
          <a:ln>
            <a:noFill/>
          </a:ln>
        </p:spPr>
        <p:txBody>
          <a:bodyPr lIns="90000" tIns="45000" rIns="90000" bIns="45000"/>
          <a:lstStyle/>
          <a:p>
            <a:pPr algn="just"/>
            <a:r>
              <a:rPr lang="ru-RU" sz="2000" b="1" dirty="0">
                <a:effectLst/>
                <a:latin typeface="+mj-lt"/>
                <a:ea typeface="SimSun" panose="02010600030101010101" pitchFamily="2" charset="-122"/>
                <a:cs typeface="Tahoma" panose="020B0604030504040204" pitchFamily="34" charset="0"/>
              </a:rPr>
              <a:t>У 2020  році  промисловими підприємствами міста реалізовано промислової продукції в діючих цінах підприємств на суму 4490,5 млн. грн , що на 14,5% більше ніж за попередній рік. </a:t>
            </a:r>
          </a:p>
          <a:p>
            <a:pPr algn="just"/>
            <a:endParaRPr lang="ru-RU" sz="2400" b="1" dirty="0"/>
          </a:p>
        </p:txBody>
      </p:sp>
      <p:sp>
        <p:nvSpPr>
          <p:cNvPr id="468" name="TextShape 5"/>
          <p:cNvSpPr txBox="1"/>
          <p:nvPr/>
        </p:nvSpPr>
        <p:spPr>
          <a:xfrm>
            <a:off x="11668680" y="6485040"/>
            <a:ext cx="523080" cy="364680"/>
          </a:xfrm>
          <a:prstGeom prst="rect">
            <a:avLst/>
          </a:prstGeom>
          <a:noFill/>
          <a:ln>
            <a:noFill/>
          </a:ln>
        </p:spPr>
        <p:txBody>
          <a:bodyPr lIns="90000" tIns="45000" rIns="90000" bIns="45000"/>
          <a:lstStyle/>
          <a:p>
            <a:fld id="{F5BAA5CB-98CE-40F9-8802-E537D683F188}" type="slidenum">
              <a:rPr lang="ru-RU" sz="1800" b="0" strike="noStrike" spc="-1">
                <a:solidFill>
                  <a:srgbClr val="000000"/>
                </a:solidFill>
                <a:latin typeface="Segoe UI"/>
              </a:rPr>
              <a:t>9</a:t>
            </a:fld>
            <a:endParaRPr lang="ru-RU" sz="1800" b="0" strike="noStrike" spc="-1">
              <a:latin typeface="Times New Roman"/>
            </a:endParaRPr>
          </a:p>
        </p:txBody>
      </p:sp>
      <p:pic>
        <p:nvPicPr>
          <p:cNvPr id="470" name="Рисунок 12"/>
          <p:cNvPicPr/>
          <p:nvPr/>
        </p:nvPicPr>
        <p:blipFill>
          <a:blip r:embed="rId3"/>
          <a:stretch/>
        </p:blipFill>
        <p:spPr>
          <a:xfrm>
            <a:off x="7680176" y="2669528"/>
            <a:ext cx="3004920" cy="1911600"/>
          </a:xfrm>
          <a:prstGeom prst="rect">
            <a:avLst/>
          </a:prstGeom>
          <a:ln>
            <a:noFill/>
          </a:ln>
        </p:spPr>
      </p:pic>
      <p:pic>
        <p:nvPicPr>
          <p:cNvPr id="4" name="Picture 3">
            <a:extLst>
              <a:ext uri="{FF2B5EF4-FFF2-40B4-BE49-F238E27FC236}">
                <a16:creationId xmlns:a16="http://schemas.microsoft.com/office/drawing/2014/main" id="{C13B3CED-F6BC-442C-BF34-ED8B91B04C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9027" y="1572622"/>
            <a:ext cx="4484955" cy="27274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4513</TotalTime>
  <Words>3928</Words>
  <Application>Microsoft Macintosh PowerPoint</Application>
  <PresentationFormat>Widescreen</PresentationFormat>
  <Paragraphs>275</Paragraphs>
  <Slides>57</Slides>
  <Notes>9</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57</vt:i4>
      </vt:variant>
    </vt:vector>
  </HeadingPairs>
  <TitlesOfParts>
    <vt:vector size="76" baseType="lpstr">
      <vt:lpstr>Arial</vt:lpstr>
      <vt:lpstr>Arial Black</vt:lpstr>
      <vt:lpstr>Calibri</vt:lpstr>
      <vt:lpstr>Segoe UI</vt:lpstr>
      <vt:lpstr>Segoe UI Black</vt:lpstr>
      <vt:lpstr>Segoe UI Light</vt:lpstr>
      <vt:lpstr>Segoe UI Semibold</vt:lpstr>
      <vt:lpstr>Segoe UI Semilight</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Pressa</dc:creator>
  <cp:keywords/>
  <dc:description/>
  <cp:lastModifiedBy>Microsoft Office User</cp:lastModifiedBy>
  <cp:revision>310</cp:revision>
  <dcterms:modified xsi:type="dcterms:W3CDTF">2021-03-09T09:41:49Z</dcterms:modified>
  <cp:category/>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3294625</vt:lpwstr>
  </property>
  <property fmtid="{D5CDD505-2E9C-101B-9397-08002B2CF9AE}" name="NXPowerLiteSettings" pid="3">
    <vt:lpwstr>C7000400038000</vt:lpwstr>
  </property>
  <property fmtid="{D5CDD505-2E9C-101B-9397-08002B2CF9AE}" name="NXPowerLiteVersion" pid="4">
    <vt:lpwstr>S9.0.3</vt:lpwstr>
  </property>
</Properties>
</file>